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5" r:id="rId3"/>
    <p:sldId id="258" r:id="rId4"/>
    <p:sldId id="259" r:id="rId5"/>
    <p:sldId id="260" r:id="rId6"/>
    <p:sldId id="261" r:id="rId7"/>
    <p:sldId id="276" r:id="rId8"/>
    <p:sldId id="277" r:id="rId9"/>
    <p:sldId id="280" r:id="rId10"/>
    <p:sldId id="279" r:id="rId11"/>
    <p:sldId id="284" r:id="rId12"/>
    <p:sldId id="285" r:id="rId13"/>
    <p:sldId id="286" r:id="rId14"/>
    <p:sldId id="287" r:id="rId15"/>
    <p:sldId id="281" r:id="rId16"/>
    <p:sldId id="278" r:id="rId17"/>
    <p:sldId id="271" r:id="rId18"/>
    <p:sldId id="283" r:id="rId19"/>
    <p:sldId id="282" r:id="rId20"/>
    <p:sldId id="266" r:id="rId21"/>
    <p:sldId id="27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876DF-AECF-448F-AF4F-4F0464708437}" v="160" dt="2022-11-09T13:14:25.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Žagar, Aleš" userId="6aa38b04-1e80-4d2f-919d-e296567b7c52" providerId="ADAL" clId="{9CA876DF-AECF-448F-AF4F-4F0464708437}"/>
    <pc:docChg chg="undo custSel addSld delSld modSld sldOrd">
      <pc:chgData name="Žagar, Aleš" userId="6aa38b04-1e80-4d2f-919d-e296567b7c52" providerId="ADAL" clId="{9CA876DF-AECF-448F-AF4F-4F0464708437}" dt="2022-11-09T13:17:07.316" v="5047" actId="403"/>
      <pc:docMkLst>
        <pc:docMk/>
      </pc:docMkLst>
      <pc:sldChg chg="addSp modSp mod ord">
        <pc:chgData name="Žagar, Aleš" userId="6aa38b04-1e80-4d2f-919d-e296567b7c52" providerId="ADAL" clId="{9CA876DF-AECF-448F-AF4F-4F0464708437}" dt="2022-11-08T15:59:46.266" v="4855" actId="20577"/>
        <pc:sldMkLst>
          <pc:docMk/>
          <pc:sldMk cId="109857222" sldId="256"/>
        </pc:sldMkLst>
        <pc:spChg chg="mod">
          <ac:chgData name="Žagar, Aleš" userId="6aa38b04-1e80-4d2f-919d-e296567b7c52" providerId="ADAL" clId="{9CA876DF-AECF-448F-AF4F-4F0464708437}" dt="2022-11-08T15:59:46.266" v="4855" actId="20577"/>
          <ac:spMkLst>
            <pc:docMk/>
            <pc:sldMk cId="109857222" sldId="256"/>
            <ac:spMk id="2" creationId="{00000000-0000-0000-0000-000000000000}"/>
          </ac:spMkLst>
        </pc:spChg>
        <pc:spChg chg="mod">
          <ac:chgData name="Žagar, Aleš" userId="6aa38b04-1e80-4d2f-919d-e296567b7c52" providerId="ADAL" clId="{9CA876DF-AECF-448F-AF4F-4F0464708437}" dt="2022-11-08T15:59:40.011" v="4854" actId="20577"/>
          <ac:spMkLst>
            <pc:docMk/>
            <pc:sldMk cId="109857222" sldId="256"/>
            <ac:spMk id="3" creationId="{00000000-0000-0000-0000-000000000000}"/>
          </ac:spMkLst>
        </pc:spChg>
        <pc:picChg chg="add mod">
          <ac:chgData name="Žagar, Aleš" userId="6aa38b04-1e80-4d2f-919d-e296567b7c52" providerId="ADAL" clId="{9CA876DF-AECF-448F-AF4F-4F0464708437}" dt="2022-11-06T12:44:53.064" v="2998" actId="1076"/>
          <ac:picMkLst>
            <pc:docMk/>
            <pc:sldMk cId="109857222" sldId="256"/>
            <ac:picMk id="5122" creationId="{6E238AE5-45EB-7239-00EA-F9EF13FACFE5}"/>
          </ac:picMkLst>
        </pc:picChg>
      </pc:sldChg>
      <pc:sldChg chg="delSp modSp del mod">
        <pc:chgData name="Žagar, Aleš" userId="6aa38b04-1e80-4d2f-919d-e296567b7c52" providerId="ADAL" clId="{9CA876DF-AECF-448F-AF4F-4F0464708437}" dt="2022-11-08T09:31:48.259" v="4439" actId="47"/>
        <pc:sldMkLst>
          <pc:docMk/>
          <pc:sldMk cId="1903321182" sldId="257"/>
        </pc:sldMkLst>
        <pc:spChg chg="mod">
          <ac:chgData name="Žagar, Aleš" userId="6aa38b04-1e80-4d2f-919d-e296567b7c52" providerId="ADAL" clId="{9CA876DF-AECF-448F-AF4F-4F0464708437}" dt="2022-11-05T11:45:47.479" v="95" actId="6549"/>
          <ac:spMkLst>
            <pc:docMk/>
            <pc:sldMk cId="1903321182" sldId="257"/>
            <ac:spMk id="3" creationId="{718DD1FE-7B95-4C34-BED3-1D2093C3C148}"/>
          </ac:spMkLst>
        </pc:spChg>
        <pc:picChg chg="del">
          <ac:chgData name="Žagar, Aleš" userId="6aa38b04-1e80-4d2f-919d-e296567b7c52" providerId="ADAL" clId="{9CA876DF-AECF-448F-AF4F-4F0464708437}" dt="2022-11-05T11:45:49.911" v="96" actId="478"/>
          <ac:picMkLst>
            <pc:docMk/>
            <pc:sldMk cId="1903321182" sldId="257"/>
            <ac:picMk id="5" creationId="{E2C468F9-5021-4BB0-9153-4DCC2A79D16E}"/>
          </ac:picMkLst>
        </pc:picChg>
      </pc:sldChg>
      <pc:sldChg chg="modSp mod">
        <pc:chgData name="Žagar, Aleš" userId="6aa38b04-1e80-4d2f-919d-e296567b7c52" providerId="ADAL" clId="{9CA876DF-AECF-448F-AF4F-4F0464708437}" dt="2022-11-08T09:32:35.143" v="4441" actId="1076"/>
        <pc:sldMkLst>
          <pc:docMk/>
          <pc:sldMk cId="984087547" sldId="258"/>
        </pc:sldMkLst>
        <pc:spChg chg="mod">
          <ac:chgData name="Žagar, Aleš" userId="6aa38b04-1e80-4d2f-919d-e296567b7c52" providerId="ADAL" clId="{9CA876DF-AECF-448F-AF4F-4F0464708437}" dt="2022-11-08T09:31:53.247" v="4440" actId="1076"/>
          <ac:spMkLst>
            <pc:docMk/>
            <pc:sldMk cId="984087547" sldId="258"/>
            <ac:spMk id="5" creationId="{C956A7A8-431E-4A89-9799-01D71FC6D96D}"/>
          </ac:spMkLst>
        </pc:spChg>
        <pc:picChg chg="mod">
          <ac:chgData name="Žagar, Aleš" userId="6aa38b04-1e80-4d2f-919d-e296567b7c52" providerId="ADAL" clId="{9CA876DF-AECF-448F-AF4F-4F0464708437}" dt="2022-11-08T09:32:35.143" v="4441" actId="1076"/>
          <ac:picMkLst>
            <pc:docMk/>
            <pc:sldMk cId="984087547" sldId="258"/>
            <ac:picMk id="4" creationId="{07284F65-C1FA-4DD4-B450-3C208C046DDF}"/>
          </ac:picMkLst>
        </pc:picChg>
      </pc:sldChg>
      <pc:sldChg chg="addSp delSp modSp mod">
        <pc:chgData name="Žagar, Aleš" userId="6aa38b04-1e80-4d2f-919d-e296567b7c52" providerId="ADAL" clId="{9CA876DF-AECF-448F-AF4F-4F0464708437}" dt="2022-11-07T08:58:02.414" v="4144" actId="1076"/>
        <pc:sldMkLst>
          <pc:docMk/>
          <pc:sldMk cId="2758624877" sldId="259"/>
        </pc:sldMkLst>
        <pc:spChg chg="add del mod">
          <ac:chgData name="Žagar, Aleš" userId="6aa38b04-1e80-4d2f-919d-e296567b7c52" providerId="ADAL" clId="{9CA876DF-AECF-448F-AF4F-4F0464708437}" dt="2022-11-07T08:57:40.866" v="4139" actId="478"/>
          <ac:spMkLst>
            <pc:docMk/>
            <pc:sldMk cId="2758624877" sldId="259"/>
            <ac:spMk id="6" creationId="{1E97D8B8-517D-4423-AEF5-9192F0C7B52A}"/>
          </ac:spMkLst>
        </pc:spChg>
        <pc:picChg chg="del mod">
          <ac:chgData name="Žagar, Aleš" userId="6aa38b04-1e80-4d2f-919d-e296567b7c52" providerId="ADAL" clId="{9CA876DF-AECF-448F-AF4F-4F0464708437}" dt="2022-11-07T08:57:26.902" v="4134" actId="478"/>
          <ac:picMkLst>
            <pc:docMk/>
            <pc:sldMk cId="2758624877" sldId="259"/>
            <ac:picMk id="4" creationId="{5BEA701C-5DBA-464E-A3EE-4B06FDAC2217}"/>
          </ac:picMkLst>
        </pc:picChg>
        <pc:picChg chg="add mod">
          <ac:chgData name="Žagar, Aleš" userId="6aa38b04-1e80-4d2f-919d-e296567b7c52" providerId="ADAL" clId="{9CA876DF-AECF-448F-AF4F-4F0464708437}" dt="2022-11-07T08:58:02.414" v="4144" actId="1076"/>
          <ac:picMkLst>
            <pc:docMk/>
            <pc:sldMk cId="2758624877" sldId="259"/>
            <ac:picMk id="2050" creationId="{94755CC9-E719-4B4F-02C4-BED5AF8D0D4F}"/>
          </ac:picMkLst>
        </pc:picChg>
      </pc:sldChg>
      <pc:sldChg chg="addSp delSp modSp mod">
        <pc:chgData name="Žagar, Aleš" userId="6aa38b04-1e80-4d2f-919d-e296567b7c52" providerId="ADAL" clId="{9CA876DF-AECF-448F-AF4F-4F0464708437}" dt="2022-11-06T08:38:32.705" v="1209" actId="20577"/>
        <pc:sldMkLst>
          <pc:docMk/>
          <pc:sldMk cId="844812375" sldId="260"/>
        </pc:sldMkLst>
        <pc:spChg chg="mod">
          <ac:chgData name="Žagar, Aleš" userId="6aa38b04-1e80-4d2f-919d-e296567b7c52" providerId="ADAL" clId="{9CA876DF-AECF-448F-AF4F-4F0464708437}" dt="2022-11-06T08:37:51.305" v="1185" actId="404"/>
          <ac:spMkLst>
            <pc:docMk/>
            <pc:sldMk cId="844812375" sldId="260"/>
            <ac:spMk id="3" creationId="{44151CC7-A903-4804-AC69-1F978CA6ED57}"/>
          </ac:spMkLst>
        </pc:spChg>
        <pc:spChg chg="add del mod">
          <ac:chgData name="Žagar, Aleš" userId="6aa38b04-1e80-4d2f-919d-e296567b7c52" providerId="ADAL" clId="{9CA876DF-AECF-448F-AF4F-4F0464708437}" dt="2022-11-06T08:34:26.307" v="1150" actId="478"/>
          <ac:spMkLst>
            <pc:docMk/>
            <pc:sldMk cId="844812375" sldId="260"/>
            <ac:spMk id="4" creationId="{D4F5CB91-B01F-E3FA-ACD2-607437CF0ADA}"/>
          </ac:spMkLst>
        </pc:spChg>
        <pc:spChg chg="add mod">
          <ac:chgData name="Žagar, Aleš" userId="6aa38b04-1e80-4d2f-919d-e296567b7c52" providerId="ADAL" clId="{9CA876DF-AECF-448F-AF4F-4F0464708437}" dt="2022-11-06T08:38:32.705" v="1209" actId="20577"/>
          <ac:spMkLst>
            <pc:docMk/>
            <pc:sldMk cId="844812375" sldId="260"/>
            <ac:spMk id="5" creationId="{3E5C3EDD-5772-BFEC-8111-BC93D3EB8F36}"/>
          </ac:spMkLst>
        </pc:spChg>
        <pc:picChg chg="add del">
          <ac:chgData name="Žagar, Aleš" userId="6aa38b04-1e80-4d2f-919d-e296567b7c52" providerId="ADAL" clId="{9CA876DF-AECF-448F-AF4F-4F0464708437}" dt="2022-11-06T08:33:56.152" v="1147" actId="478"/>
          <ac:picMkLst>
            <pc:docMk/>
            <pc:sldMk cId="844812375" sldId="260"/>
            <ac:picMk id="2050" creationId="{831E6D33-9791-576C-390E-016C39390331}"/>
          </ac:picMkLst>
        </pc:picChg>
        <pc:picChg chg="add del mod">
          <ac:chgData name="Žagar, Aleš" userId="6aa38b04-1e80-4d2f-919d-e296567b7c52" providerId="ADAL" clId="{9CA876DF-AECF-448F-AF4F-4F0464708437}" dt="2022-11-06T08:34:40.041" v="1153" actId="478"/>
          <ac:picMkLst>
            <pc:docMk/>
            <pc:sldMk cId="844812375" sldId="260"/>
            <ac:picMk id="2054" creationId="{D387F6C0-1BAA-9F32-B828-E576211E628C}"/>
          </ac:picMkLst>
        </pc:picChg>
        <pc:picChg chg="add mod">
          <ac:chgData name="Žagar, Aleš" userId="6aa38b04-1e80-4d2f-919d-e296567b7c52" providerId="ADAL" clId="{9CA876DF-AECF-448F-AF4F-4F0464708437}" dt="2022-11-06T08:37:58.103" v="1188" actId="14100"/>
          <ac:picMkLst>
            <pc:docMk/>
            <pc:sldMk cId="844812375" sldId="260"/>
            <ac:picMk id="2056" creationId="{2E38CF8C-8F0F-A0E8-509E-1BDB83629C10}"/>
          </ac:picMkLst>
        </pc:picChg>
        <pc:picChg chg="add mod">
          <ac:chgData name="Žagar, Aleš" userId="6aa38b04-1e80-4d2f-919d-e296567b7c52" providerId="ADAL" clId="{9CA876DF-AECF-448F-AF4F-4F0464708437}" dt="2022-11-06T08:38:13.208" v="1189" actId="1076"/>
          <ac:picMkLst>
            <pc:docMk/>
            <pc:sldMk cId="844812375" sldId="260"/>
            <ac:picMk id="2058" creationId="{DE00E4A6-7B6C-ECA5-7181-44A6E3405B8F}"/>
          </ac:picMkLst>
        </pc:picChg>
      </pc:sldChg>
      <pc:sldChg chg="addSp modSp mod">
        <pc:chgData name="Žagar, Aleš" userId="6aa38b04-1e80-4d2f-919d-e296567b7c52" providerId="ADAL" clId="{9CA876DF-AECF-448F-AF4F-4F0464708437}" dt="2022-11-08T09:30:23.929" v="4418" actId="20577"/>
        <pc:sldMkLst>
          <pc:docMk/>
          <pc:sldMk cId="3947671567" sldId="261"/>
        </pc:sldMkLst>
        <pc:spChg chg="mod">
          <ac:chgData name="Žagar, Aleš" userId="6aa38b04-1e80-4d2f-919d-e296567b7c52" providerId="ADAL" clId="{9CA876DF-AECF-448F-AF4F-4F0464708437}" dt="2022-11-08T09:30:23.929" v="4418" actId="20577"/>
          <ac:spMkLst>
            <pc:docMk/>
            <pc:sldMk cId="3947671567" sldId="261"/>
            <ac:spMk id="3" creationId="{77953001-8F3C-40E1-807E-AF1B314B6A5E}"/>
          </ac:spMkLst>
        </pc:spChg>
        <pc:spChg chg="add mod">
          <ac:chgData name="Žagar, Aleš" userId="6aa38b04-1e80-4d2f-919d-e296567b7c52" providerId="ADAL" clId="{9CA876DF-AECF-448F-AF4F-4F0464708437}" dt="2022-11-06T08:30:40.522" v="1077" actId="20577"/>
          <ac:spMkLst>
            <pc:docMk/>
            <pc:sldMk cId="3947671567" sldId="261"/>
            <ac:spMk id="5" creationId="{86EF8CDE-7613-BDF1-26F0-1C080F5619E7}"/>
          </ac:spMkLst>
        </pc:spChg>
        <pc:spChg chg="add mod">
          <ac:chgData name="Žagar, Aleš" userId="6aa38b04-1e80-4d2f-919d-e296567b7c52" providerId="ADAL" clId="{9CA876DF-AECF-448F-AF4F-4F0464708437}" dt="2022-11-06T12:37:48.272" v="2844" actId="1076"/>
          <ac:spMkLst>
            <pc:docMk/>
            <pc:sldMk cId="3947671567" sldId="261"/>
            <ac:spMk id="7" creationId="{F2CB7407-F9A8-32F9-87F2-555986BDAC3B}"/>
          </ac:spMkLst>
        </pc:spChg>
        <pc:picChg chg="add mod">
          <ac:chgData name="Žagar, Aleš" userId="6aa38b04-1e80-4d2f-919d-e296567b7c52" providerId="ADAL" clId="{9CA876DF-AECF-448F-AF4F-4F0464708437}" dt="2022-11-06T08:26:30.464" v="1060" actId="1076"/>
          <ac:picMkLst>
            <pc:docMk/>
            <pc:sldMk cId="3947671567" sldId="261"/>
            <ac:picMk id="1026" creationId="{0F6515EF-0733-62B7-140A-FD73B4F6D86D}"/>
          </ac:picMkLst>
        </pc:picChg>
      </pc:sldChg>
      <pc:sldChg chg="del">
        <pc:chgData name="Žagar, Aleš" userId="6aa38b04-1e80-4d2f-919d-e296567b7c52" providerId="ADAL" clId="{9CA876DF-AECF-448F-AF4F-4F0464708437}" dt="2022-11-05T11:47:26.650" v="125" actId="47"/>
        <pc:sldMkLst>
          <pc:docMk/>
          <pc:sldMk cId="2314682943" sldId="262"/>
        </pc:sldMkLst>
      </pc:sldChg>
      <pc:sldChg chg="del">
        <pc:chgData name="Žagar, Aleš" userId="6aa38b04-1e80-4d2f-919d-e296567b7c52" providerId="ADAL" clId="{9CA876DF-AECF-448F-AF4F-4F0464708437}" dt="2022-11-05T11:47:30.414" v="126" actId="47"/>
        <pc:sldMkLst>
          <pc:docMk/>
          <pc:sldMk cId="755846717" sldId="263"/>
        </pc:sldMkLst>
      </pc:sldChg>
      <pc:sldChg chg="del">
        <pc:chgData name="Žagar, Aleš" userId="6aa38b04-1e80-4d2f-919d-e296567b7c52" providerId="ADAL" clId="{9CA876DF-AECF-448F-AF4F-4F0464708437}" dt="2022-11-05T11:47:32.505" v="127" actId="47"/>
        <pc:sldMkLst>
          <pc:docMk/>
          <pc:sldMk cId="428294419" sldId="264"/>
        </pc:sldMkLst>
      </pc:sldChg>
      <pc:sldChg chg="del">
        <pc:chgData name="Žagar, Aleš" userId="6aa38b04-1e80-4d2f-919d-e296567b7c52" providerId="ADAL" clId="{9CA876DF-AECF-448F-AF4F-4F0464708437}" dt="2022-11-05T11:47:36.451" v="128" actId="47"/>
        <pc:sldMkLst>
          <pc:docMk/>
          <pc:sldMk cId="31388161" sldId="265"/>
        </pc:sldMkLst>
      </pc:sldChg>
      <pc:sldChg chg="addSp delSp modSp">
        <pc:chgData name="Žagar, Aleš" userId="6aa38b04-1e80-4d2f-919d-e296567b7c52" providerId="ADAL" clId="{9CA876DF-AECF-448F-AF4F-4F0464708437}" dt="2022-11-09T13:11:29.976" v="5023" actId="21"/>
        <pc:sldMkLst>
          <pc:docMk/>
          <pc:sldMk cId="3262231519" sldId="266"/>
        </pc:sldMkLst>
        <pc:picChg chg="add del mod">
          <ac:chgData name="Žagar, Aleš" userId="6aa38b04-1e80-4d2f-919d-e296567b7c52" providerId="ADAL" clId="{9CA876DF-AECF-448F-AF4F-4F0464708437}" dt="2022-11-09T13:11:29.976" v="5023" actId="21"/>
          <ac:picMkLst>
            <pc:docMk/>
            <pc:sldMk cId="3262231519" sldId="266"/>
            <ac:picMk id="2050" creationId="{29572543-E61E-B60D-2670-0AF1A42FBF42}"/>
          </ac:picMkLst>
        </pc:picChg>
      </pc:sldChg>
      <pc:sldChg chg="del">
        <pc:chgData name="Žagar, Aleš" userId="6aa38b04-1e80-4d2f-919d-e296567b7c52" providerId="ADAL" clId="{9CA876DF-AECF-448F-AF4F-4F0464708437}" dt="2022-11-05T12:05:45.265" v="868" actId="47"/>
        <pc:sldMkLst>
          <pc:docMk/>
          <pc:sldMk cId="3856882346" sldId="267"/>
        </pc:sldMkLst>
      </pc:sldChg>
      <pc:sldChg chg="del">
        <pc:chgData name="Žagar, Aleš" userId="6aa38b04-1e80-4d2f-919d-e296567b7c52" providerId="ADAL" clId="{9CA876DF-AECF-448F-AF4F-4F0464708437}" dt="2022-11-05T11:47:26.650" v="125" actId="47"/>
        <pc:sldMkLst>
          <pc:docMk/>
          <pc:sldMk cId="2635687651" sldId="268"/>
        </pc:sldMkLst>
      </pc:sldChg>
      <pc:sldChg chg="del">
        <pc:chgData name="Žagar, Aleš" userId="6aa38b04-1e80-4d2f-919d-e296567b7c52" providerId="ADAL" clId="{9CA876DF-AECF-448F-AF4F-4F0464708437}" dt="2022-11-05T11:47:26.650" v="125" actId="47"/>
        <pc:sldMkLst>
          <pc:docMk/>
          <pc:sldMk cId="1590015080" sldId="269"/>
        </pc:sldMkLst>
      </pc:sldChg>
      <pc:sldChg chg="modSp mod ord">
        <pc:chgData name="Žagar, Aleš" userId="6aa38b04-1e80-4d2f-919d-e296567b7c52" providerId="ADAL" clId="{9CA876DF-AECF-448F-AF4F-4F0464708437}" dt="2022-11-08T09:50:39.378" v="4513" actId="1076"/>
        <pc:sldMkLst>
          <pc:docMk/>
          <pc:sldMk cId="3837233249" sldId="271"/>
        </pc:sldMkLst>
        <pc:spChg chg="mod">
          <ac:chgData name="Žagar, Aleš" userId="6aa38b04-1e80-4d2f-919d-e296567b7c52" providerId="ADAL" clId="{9CA876DF-AECF-448F-AF4F-4F0464708437}" dt="2022-11-08T09:50:39.378" v="4513" actId="1076"/>
          <ac:spMkLst>
            <pc:docMk/>
            <pc:sldMk cId="3837233249" sldId="271"/>
            <ac:spMk id="3" creationId="{40C267D2-21C3-4CC8-8E35-057FE7DC27F7}"/>
          </ac:spMkLst>
        </pc:spChg>
        <pc:picChg chg="mod">
          <ac:chgData name="Žagar, Aleš" userId="6aa38b04-1e80-4d2f-919d-e296567b7c52" providerId="ADAL" clId="{9CA876DF-AECF-448F-AF4F-4F0464708437}" dt="2022-11-08T09:50:19.477" v="4509" actId="1076"/>
          <ac:picMkLst>
            <pc:docMk/>
            <pc:sldMk cId="3837233249" sldId="271"/>
            <ac:picMk id="4" creationId="{628E5D78-D422-4FEE-9947-F7B244E3EE85}"/>
          </ac:picMkLst>
        </pc:picChg>
        <pc:picChg chg="mod">
          <ac:chgData name="Žagar, Aleš" userId="6aa38b04-1e80-4d2f-919d-e296567b7c52" providerId="ADAL" clId="{9CA876DF-AECF-448F-AF4F-4F0464708437}" dt="2022-11-08T09:50:21.498" v="4510" actId="1076"/>
          <ac:picMkLst>
            <pc:docMk/>
            <pc:sldMk cId="3837233249" sldId="271"/>
            <ac:picMk id="5" creationId="{1995208B-AA1C-4705-B3C5-DC6595727D34}"/>
          </ac:picMkLst>
        </pc:picChg>
        <pc:picChg chg="mod">
          <ac:chgData name="Žagar, Aleš" userId="6aa38b04-1e80-4d2f-919d-e296567b7c52" providerId="ADAL" clId="{9CA876DF-AECF-448F-AF4F-4F0464708437}" dt="2022-11-08T09:50:28.294" v="4512" actId="1076"/>
          <ac:picMkLst>
            <pc:docMk/>
            <pc:sldMk cId="3837233249" sldId="271"/>
            <ac:picMk id="6" creationId="{81A77C1C-3AF3-480F-B77E-233A083AA2AC}"/>
          </ac:picMkLst>
        </pc:picChg>
      </pc:sldChg>
      <pc:sldChg chg="addSp delSp modSp mod">
        <pc:chgData name="Žagar, Aleš" userId="6aa38b04-1e80-4d2f-919d-e296567b7c52" providerId="ADAL" clId="{9CA876DF-AECF-448F-AF4F-4F0464708437}" dt="2022-11-09T13:17:07.316" v="5047" actId="403"/>
        <pc:sldMkLst>
          <pc:docMk/>
          <pc:sldMk cId="2999886128" sldId="272"/>
        </pc:sldMkLst>
        <pc:spChg chg="mod">
          <ac:chgData name="Žagar, Aleš" userId="6aa38b04-1e80-4d2f-919d-e296567b7c52" providerId="ADAL" clId="{9CA876DF-AECF-448F-AF4F-4F0464708437}" dt="2022-11-06T09:07:19.578" v="1836" actId="20577"/>
          <ac:spMkLst>
            <pc:docMk/>
            <pc:sldMk cId="2999886128" sldId="272"/>
            <ac:spMk id="2" creationId="{A0FE09B1-1CB9-406B-A879-294816FFDFE0}"/>
          </ac:spMkLst>
        </pc:spChg>
        <pc:spChg chg="mod">
          <ac:chgData name="Žagar, Aleš" userId="6aa38b04-1e80-4d2f-919d-e296567b7c52" providerId="ADAL" clId="{9CA876DF-AECF-448F-AF4F-4F0464708437}" dt="2022-11-05T12:05:54.831" v="871" actId="20577"/>
          <ac:spMkLst>
            <pc:docMk/>
            <pc:sldMk cId="2999886128" sldId="272"/>
            <ac:spMk id="3" creationId="{0958F5DD-C444-4DBE-A1BE-B1AE9F120169}"/>
          </ac:spMkLst>
        </pc:spChg>
        <pc:spChg chg="add mod">
          <ac:chgData name="Žagar, Aleš" userId="6aa38b04-1e80-4d2f-919d-e296567b7c52" providerId="ADAL" clId="{9CA876DF-AECF-448F-AF4F-4F0464708437}" dt="2022-11-09T13:17:07.316" v="5047" actId="403"/>
          <ac:spMkLst>
            <pc:docMk/>
            <pc:sldMk cId="2999886128" sldId="272"/>
            <ac:spMk id="5" creationId="{2A680A0F-A7CD-5262-E3B1-1006085C8DD2}"/>
          </ac:spMkLst>
        </pc:spChg>
        <pc:picChg chg="del mod">
          <ac:chgData name="Žagar, Aleš" userId="6aa38b04-1e80-4d2f-919d-e296567b7c52" providerId="ADAL" clId="{9CA876DF-AECF-448F-AF4F-4F0464708437}" dt="2022-11-05T12:05:53.075" v="870" actId="478"/>
          <ac:picMkLst>
            <pc:docMk/>
            <pc:sldMk cId="2999886128" sldId="272"/>
            <ac:picMk id="4" creationId="{64743B38-C1D4-4CF6-9A7E-F6A3948B9A45}"/>
          </ac:picMkLst>
        </pc:picChg>
      </pc:sldChg>
      <pc:sldChg chg="del">
        <pc:chgData name="Žagar, Aleš" userId="6aa38b04-1e80-4d2f-919d-e296567b7c52" providerId="ADAL" clId="{9CA876DF-AECF-448F-AF4F-4F0464708437}" dt="2022-11-05T11:47:38.379" v="129" actId="47"/>
        <pc:sldMkLst>
          <pc:docMk/>
          <pc:sldMk cId="1119270883" sldId="274"/>
        </pc:sldMkLst>
      </pc:sldChg>
      <pc:sldChg chg="modSp mod">
        <pc:chgData name="Žagar, Aleš" userId="6aa38b04-1e80-4d2f-919d-e296567b7c52" providerId="ADAL" clId="{9CA876DF-AECF-448F-AF4F-4F0464708437}" dt="2022-11-08T17:24:58.737" v="4856" actId="20577"/>
        <pc:sldMkLst>
          <pc:docMk/>
          <pc:sldMk cId="3533594140" sldId="275"/>
        </pc:sldMkLst>
        <pc:spChg chg="mod">
          <ac:chgData name="Žagar, Aleš" userId="6aa38b04-1e80-4d2f-919d-e296567b7c52" providerId="ADAL" clId="{9CA876DF-AECF-448F-AF4F-4F0464708437}" dt="2022-11-08T17:24:58.737" v="4856" actId="20577"/>
          <ac:spMkLst>
            <pc:docMk/>
            <pc:sldMk cId="3533594140" sldId="275"/>
            <ac:spMk id="3" creationId="{C59FB82D-478A-47A2-AA72-15D1A26D6350}"/>
          </ac:spMkLst>
        </pc:spChg>
      </pc:sldChg>
      <pc:sldChg chg="addSp delSp modSp new mod">
        <pc:chgData name="Žagar, Aleš" userId="6aa38b04-1e80-4d2f-919d-e296567b7c52" providerId="ADAL" clId="{9CA876DF-AECF-448F-AF4F-4F0464708437}" dt="2022-11-08T09:33:52.862" v="4457" actId="1076"/>
        <pc:sldMkLst>
          <pc:docMk/>
          <pc:sldMk cId="909422780" sldId="276"/>
        </pc:sldMkLst>
        <pc:spChg chg="mod">
          <ac:chgData name="Žagar, Aleš" userId="6aa38b04-1e80-4d2f-919d-e296567b7c52" providerId="ADAL" clId="{9CA876DF-AECF-448F-AF4F-4F0464708437}" dt="2022-11-05T11:48:26.682" v="177" actId="20577"/>
          <ac:spMkLst>
            <pc:docMk/>
            <pc:sldMk cId="909422780" sldId="276"/>
            <ac:spMk id="2" creationId="{3E00C20D-5859-8662-FA30-C9E7AE3FE36F}"/>
          </ac:spMkLst>
        </pc:spChg>
        <pc:spChg chg="add del mod">
          <ac:chgData name="Žagar, Aleš" userId="6aa38b04-1e80-4d2f-919d-e296567b7c52" providerId="ADAL" clId="{9CA876DF-AECF-448F-AF4F-4F0464708437}" dt="2022-11-08T09:33:39.431" v="4455" actId="20577"/>
          <ac:spMkLst>
            <pc:docMk/>
            <pc:sldMk cId="909422780" sldId="276"/>
            <ac:spMk id="3" creationId="{B0633BAA-C544-AF3A-E5FD-FF0A98952F26}"/>
          </ac:spMkLst>
        </pc:spChg>
        <pc:spChg chg="add del mod">
          <ac:chgData name="Žagar, Aleš" userId="6aa38b04-1e80-4d2f-919d-e296567b7c52" providerId="ADAL" clId="{9CA876DF-AECF-448F-AF4F-4F0464708437}" dt="2022-11-06T12:43:03.424" v="2947" actId="14100"/>
          <ac:spMkLst>
            <pc:docMk/>
            <pc:sldMk cId="909422780" sldId="276"/>
            <ac:spMk id="4" creationId="{F60C9474-799A-EDFE-F020-D45584EC6763}"/>
          </ac:spMkLst>
        </pc:spChg>
        <pc:spChg chg="add del mod">
          <ac:chgData name="Žagar, Aleš" userId="6aa38b04-1e80-4d2f-919d-e296567b7c52" providerId="ADAL" clId="{9CA876DF-AECF-448F-AF4F-4F0464708437}" dt="2022-11-06T12:42:57.112" v="2946" actId="478"/>
          <ac:spMkLst>
            <pc:docMk/>
            <pc:sldMk cId="909422780" sldId="276"/>
            <ac:spMk id="5" creationId="{EDCBFC59-9094-E086-9E71-D4B788AA8055}"/>
          </ac:spMkLst>
        </pc:spChg>
        <pc:spChg chg="add del mod">
          <ac:chgData name="Žagar, Aleš" userId="6aa38b04-1e80-4d2f-919d-e296567b7c52" providerId="ADAL" clId="{9CA876DF-AECF-448F-AF4F-4F0464708437}" dt="2022-11-06T12:43:34.124" v="2953" actId="478"/>
          <ac:spMkLst>
            <pc:docMk/>
            <pc:sldMk cId="909422780" sldId="276"/>
            <ac:spMk id="6" creationId="{C7C6680E-F96F-7C1D-7491-D1632A005A34}"/>
          </ac:spMkLst>
        </pc:spChg>
        <pc:picChg chg="add mod">
          <ac:chgData name="Žagar, Aleš" userId="6aa38b04-1e80-4d2f-919d-e296567b7c52" providerId="ADAL" clId="{9CA876DF-AECF-448F-AF4F-4F0464708437}" dt="2022-11-06T12:45:18.151" v="3005" actId="1076"/>
          <ac:picMkLst>
            <pc:docMk/>
            <pc:sldMk cId="909422780" sldId="276"/>
            <ac:picMk id="7" creationId="{CEC1B098-9AF1-77B0-819D-FFAE0A0E6FE3}"/>
          </ac:picMkLst>
        </pc:picChg>
        <pc:picChg chg="add del mod">
          <ac:chgData name="Žagar, Aleš" userId="6aa38b04-1e80-4d2f-919d-e296567b7c52" providerId="ADAL" clId="{9CA876DF-AECF-448F-AF4F-4F0464708437}" dt="2022-11-06T08:39:17.724" v="1214" actId="478"/>
          <ac:picMkLst>
            <pc:docMk/>
            <pc:sldMk cId="909422780" sldId="276"/>
            <ac:picMk id="3074" creationId="{A4DD7B9B-A6B9-9D90-6941-99C199BE293A}"/>
          </ac:picMkLst>
        </pc:picChg>
        <pc:picChg chg="add mod">
          <ac:chgData name="Žagar, Aleš" userId="6aa38b04-1e80-4d2f-919d-e296567b7c52" providerId="ADAL" clId="{9CA876DF-AECF-448F-AF4F-4F0464708437}" dt="2022-11-08T09:33:52.862" v="4457" actId="1076"/>
          <ac:picMkLst>
            <pc:docMk/>
            <pc:sldMk cId="909422780" sldId="276"/>
            <ac:picMk id="3076" creationId="{D47332A5-4FAC-23D9-B29C-47354E908C3A}"/>
          </ac:picMkLst>
        </pc:picChg>
        <pc:picChg chg="add mod">
          <ac:chgData name="Žagar, Aleš" userId="6aa38b04-1e80-4d2f-919d-e296567b7c52" providerId="ADAL" clId="{9CA876DF-AECF-448F-AF4F-4F0464708437}" dt="2022-11-06T12:45:06.796" v="3001" actId="14100"/>
          <ac:picMkLst>
            <pc:docMk/>
            <pc:sldMk cId="909422780" sldId="276"/>
            <ac:picMk id="3078" creationId="{96C729EB-FD2E-885E-00D5-D96C69085635}"/>
          </ac:picMkLst>
        </pc:picChg>
      </pc:sldChg>
      <pc:sldChg chg="addSp delSp modSp new mod ord">
        <pc:chgData name="Žagar, Aleš" userId="6aa38b04-1e80-4d2f-919d-e296567b7c52" providerId="ADAL" clId="{9CA876DF-AECF-448F-AF4F-4F0464708437}" dt="2022-11-07T10:02:12.263" v="4157" actId="20577"/>
        <pc:sldMkLst>
          <pc:docMk/>
          <pc:sldMk cId="2689442926" sldId="277"/>
        </pc:sldMkLst>
        <pc:spChg chg="mod">
          <ac:chgData name="Žagar, Aleš" userId="6aa38b04-1e80-4d2f-919d-e296567b7c52" providerId="ADAL" clId="{9CA876DF-AECF-448F-AF4F-4F0464708437}" dt="2022-11-07T08:16:10.208" v="3135" actId="20577"/>
          <ac:spMkLst>
            <pc:docMk/>
            <pc:sldMk cId="2689442926" sldId="277"/>
            <ac:spMk id="2" creationId="{D88015F6-BF6A-917B-A103-448B49D9E5F2}"/>
          </ac:spMkLst>
        </pc:spChg>
        <pc:spChg chg="add mod">
          <ac:chgData name="Žagar, Aleš" userId="6aa38b04-1e80-4d2f-919d-e296567b7c52" providerId="ADAL" clId="{9CA876DF-AECF-448F-AF4F-4F0464708437}" dt="2022-11-07T10:02:12.263" v="4157" actId="20577"/>
          <ac:spMkLst>
            <pc:docMk/>
            <pc:sldMk cId="2689442926" sldId="277"/>
            <ac:spMk id="3" creationId="{17880524-0A3D-5CD0-C857-40E67FDB13BD}"/>
          </ac:spMkLst>
        </pc:spChg>
        <pc:spChg chg="del">
          <ac:chgData name="Žagar, Aleš" userId="6aa38b04-1e80-4d2f-919d-e296567b7c52" providerId="ADAL" clId="{9CA876DF-AECF-448F-AF4F-4F0464708437}" dt="2022-11-06T09:48:59.740" v="1837" actId="22"/>
          <ac:spMkLst>
            <pc:docMk/>
            <pc:sldMk cId="2689442926" sldId="277"/>
            <ac:spMk id="3" creationId="{7CBD50EF-8160-6A2E-5C6D-75852D61B5BF}"/>
          </ac:spMkLst>
        </pc:spChg>
        <pc:spChg chg="add mod">
          <ac:chgData name="Žagar, Aleš" userId="6aa38b04-1e80-4d2f-919d-e296567b7c52" providerId="ADAL" clId="{9CA876DF-AECF-448F-AF4F-4F0464708437}" dt="2022-11-06T09:54:59.672" v="1848" actId="207"/>
          <ac:spMkLst>
            <pc:docMk/>
            <pc:sldMk cId="2689442926" sldId="277"/>
            <ac:spMk id="7" creationId="{458A12E3-6758-7C88-340A-C84D60B97643}"/>
          </ac:spMkLst>
        </pc:spChg>
        <pc:spChg chg="add del mod">
          <ac:chgData name="Žagar, Aleš" userId="6aa38b04-1e80-4d2f-919d-e296567b7c52" providerId="ADAL" clId="{9CA876DF-AECF-448F-AF4F-4F0464708437}" dt="2022-11-07T08:42:09.883" v="4019" actId="478"/>
          <ac:spMkLst>
            <pc:docMk/>
            <pc:sldMk cId="2689442926" sldId="277"/>
            <ac:spMk id="9" creationId="{FC095F34-78AA-49BB-1D81-A5AF4AD4024D}"/>
          </ac:spMkLst>
        </pc:spChg>
        <pc:picChg chg="add del mod ord">
          <ac:chgData name="Žagar, Aleš" userId="6aa38b04-1e80-4d2f-919d-e296567b7c52" providerId="ADAL" clId="{9CA876DF-AECF-448F-AF4F-4F0464708437}" dt="2022-11-07T08:41:54.834" v="4017" actId="478"/>
          <ac:picMkLst>
            <pc:docMk/>
            <pc:sldMk cId="2689442926" sldId="277"/>
            <ac:picMk id="5" creationId="{D518F815-53C7-D094-5065-8DB1B5621A88}"/>
          </ac:picMkLst>
        </pc:picChg>
        <pc:picChg chg="add mod">
          <ac:chgData name="Žagar, Aleš" userId="6aa38b04-1e80-4d2f-919d-e296567b7c52" providerId="ADAL" clId="{9CA876DF-AECF-448F-AF4F-4F0464708437}" dt="2022-11-07T08:40:59.884" v="3911" actId="1076"/>
          <ac:picMkLst>
            <pc:docMk/>
            <pc:sldMk cId="2689442926" sldId="277"/>
            <ac:picMk id="6" creationId="{5AFA7217-EC0E-C73B-65EB-B8EE14731D7C}"/>
          </ac:picMkLst>
        </pc:picChg>
      </pc:sldChg>
      <pc:sldChg chg="addSp modSp new mod ord">
        <pc:chgData name="Žagar, Aleš" userId="6aa38b04-1e80-4d2f-919d-e296567b7c52" providerId="ADAL" clId="{9CA876DF-AECF-448F-AF4F-4F0464708437}" dt="2022-11-09T12:43:28.114" v="4914" actId="20577"/>
        <pc:sldMkLst>
          <pc:docMk/>
          <pc:sldMk cId="2752057179" sldId="278"/>
        </pc:sldMkLst>
        <pc:spChg chg="mod">
          <ac:chgData name="Žagar, Aleš" userId="6aa38b04-1e80-4d2f-919d-e296567b7c52" providerId="ADAL" clId="{9CA876DF-AECF-448F-AF4F-4F0464708437}" dt="2022-11-07T08:16:37.433" v="3171" actId="20577"/>
          <ac:spMkLst>
            <pc:docMk/>
            <pc:sldMk cId="2752057179" sldId="278"/>
            <ac:spMk id="2" creationId="{5B4201E5-F67A-5AB5-D1A9-D98B69C86151}"/>
          </ac:spMkLst>
        </pc:spChg>
        <pc:spChg chg="mod">
          <ac:chgData name="Žagar, Aleš" userId="6aa38b04-1e80-4d2f-919d-e296567b7c52" providerId="ADAL" clId="{9CA876DF-AECF-448F-AF4F-4F0464708437}" dt="2022-11-09T12:43:28.114" v="4914" actId="20577"/>
          <ac:spMkLst>
            <pc:docMk/>
            <pc:sldMk cId="2752057179" sldId="278"/>
            <ac:spMk id="3" creationId="{2FBAE1F6-CBC9-26BF-008D-A4875AF064B7}"/>
          </ac:spMkLst>
        </pc:spChg>
        <pc:picChg chg="add mod">
          <ac:chgData name="Žagar, Aleš" userId="6aa38b04-1e80-4d2f-919d-e296567b7c52" providerId="ADAL" clId="{9CA876DF-AECF-448F-AF4F-4F0464708437}" dt="2022-11-07T10:20:55.282" v="4326" actId="1076"/>
          <ac:picMkLst>
            <pc:docMk/>
            <pc:sldMk cId="2752057179" sldId="278"/>
            <ac:picMk id="1026" creationId="{B21816CF-7797-7CD8-0247-7EB00E1C7E83}"/>
          </ac:picMkLst>
        </pc:picChg>
      </pc:sldChg>
      <pc:sldChg chg="addSp modSp new mod">
        <pc:chgData name="Žagar, Aleš" userId="6aa38b04-1e80-4d2f-919d-e296567b7c52" providerId="ADAL" clId="{9CA876DF-AECF-448F-AF4F-4F0464708437}" dt="2022-11-09T12:32:47.085" v="4891" actId="403"/>
        <pc:sldMkLst>
          <pc:docMk/>
          <pc:sldMk cId="4228805231" sldId="279"/>
        </pc:sldMkLst>
        <pc:spChg chg="mod">
          <ac:chgData name="Žagar, Aleš" userId="6aa38b04-1e80-4d2f-919d-e296567b7c52" providerId="ADAL" clId="{9CA876DF-AECF-448F-AF4F-4F0464708437}" dt="2022-11-07T08:16:23.122" v="3153" actId="20577"/>
          <ac:spMkLst>
            <pc:docMk/>
            <pc:sldMk cId="4228805231" sldId="279"/>
            <ac:spMk id="2" creationId="{122C5DE9-02C0-AD69-F6BB-5ADF33095362}"/>
          </ac:spMkLst>
        </pc:spChg>
        <pc:spChg chg="mod">
          <ac:chgData name="Žagar, Aleš" userId="6aa38b04-1e80-4d2f-919d-e296567b7c52" providerId="ADAL" clId="{9CA876DF-AECF-448F-AF4F-4F0464708437}" dt="2022-11-09T12:32:47.085" v="4891" actId="403"/>
          <ac:spMkLst>
            <pc:docMk/>
            <pc:sldMk cId="4228805231" sldId="279"/>
            <ac:spMk id="3" creationId="{65B1DFEB-87ED-C617-4078-76119170E756}"/>
          </ac:spMkLst>
        </pc:spChg>
        <pc:picChg chg="add mod">
          <ac:chgData name="Žagar, Aleš" userId="6aa38b04-1e80-4d2f-919d-e296567b7c52" providerId="ADAL" clId="{9CA876DF-AECF-448F-AF4F-4F0464708437}" dt="2022-11-06T10:57:48.983" v="2278" actId="1076"/>
          <ac:picMkLst>
            <pc:docMk/>
            <pc:sldMk cId="4228805231" sldId="279"/>
            <ac:picMk id="5" creationId="{094ECA75-FC7F-20CC-F936-F1CDB09F0677}"/>
          </ac:picMkLst>
        </pc:picChg>
      </pc:sldChg>
      <pc:sldChg chg="addSp delSp modSp new mod">
        <pc:chgData name="Žagar, Aleš" userId="6aa38b04-1e80-4d2f-919d-e296567b7c52" providerId="ADAL" clId="{9CA876DF-AECF-448F-AF4F-4F0464708437}" dt="2022-11-09T13:14:25.899" v="5043" actId="1076"/>
        <pc:sldMkLst>
          <pc:docMk/>
          <pc:sldMk cId="1777126936" sldId="280"/>
        </pc:sldMkLst>
        <pc:spChg chg="mod">
          <ac:chgData name="Žagar, Aleš" userId="6aa38b04-1e80-4d2f-919d-e296567b7c52" providerId="ADAL" clId="{9CA876DF-AECF-448F-AF4F-4F0464708437}" dt="2022-11-07T08:16:17.480" v="3144" actId="20577"/>
          <ac:spMkLst>
            <pc:docMk/>
            <pc:sldMk cId="1777126936" sldId="280"/>
            <ac:spMk id="2" creationId="{7E475723-2830-E765-DBC1-600573FE2F1F}"/>
          </ac:spMkLst>
        </pc:spChg>
        <pc:spChg chg="mod">
          <ac:chgData name="Žagar, Aleš" userId="6aa38b04-1e80-4d2f-919d-e296567b7c52" providerId="ADAL" clId="{9CA876DF-AECF-448F-AF4F-4F0464708437}" dt="2022-11-09T12:29:37.903" v="4887" actId="20577"/>
          <ac:spMkLst>
            <pc:docMk/>
            <pc:sldMk cId="1777126936" sldId="280"/>
            <ac:spMk id="3" creationId="{A4DF988A-2568-7027-771E-0523458C7DE6}"/>
          </ac:spMkLst>
        </pc:spChg>
        <pc:spChg chg="add mod">
          <ac:chgData name="Žagar, Aleš" userId="6aa38b04-1e80-4d2f-919d-e296567b7c52" providerId="ADAL" clId="{9CA876DF-AECF-448F-AF4F-4F0464708437}" dt="2022-11-09T13:12:56.014" v="5041" actId="1076"/>
          <ac:spMkLst>
            <pc:docMk/>
            <pc:sldMk cId="1777126936" sldId="280"/>
            <ac:spMk id="7" creationId="{CEF4EC9A-9E2E-EDDA-63A2-F49E7FF13079}"/>
          </ac:spMkLst>
        </pc:spChg>
        <pc:spChg chg="add mod">
          <ac:chgData name="Žagar, Aleš" userId="6aa38b04-1e80-4d2f-919d-e296567b7c52" providerId="ADAL" clId="{9CA876DF-AECF-448F-AF4F-4F0464708437}" dt="2022-11-07T10:12:52.061" v="4260" actId="1076"/>
          <ac:spMkLst>
            <pc:docMk/>
            <pc:sldMk cId="1777126936" sldId="280"/>
            <ac:spMk id="8" creationId="{88927437-B6F1-DD7E-8189-57C085ECE6B3}"/>
          </ac:spMkLst>
        </pc:spChg>
        <pc:picChg chg="add mod">
          <ac:chgData name="Žagar, Aleš" userId="6aa38b04-1e80-4d2f-919d-e296567b7c52" providerId="ADAL" clId="{9CA876DF-AECF-448F-AF4F-4F0464708437}" dt="2022-11-09T13:12:32.067" v="5029" actId="1076"/>
          <ac:picMkLst>
            <pc:docMk/>
            <pc:sldMk cId="1777126936" sldId="280"/>
            <ac:picMk id="4" creationId="{DFBE1043-481B-B64C-8BA5-1A409CB0BBA5}"/>
          </ac:picMkLst>
        </pc:picChg>
        <pc:picChg chg="add mod">
          <ac:chgData name="Žagar, Aleš" userId="6aa38b04-1e80-4d2f-919d-e296567b7c52" providerId="ADAL" clId="{9CA876DF-AECF-448F-AF4F-4F0464708437}" dt="2022-11-09T12:29:43.222" v="4888" actId="1076"/>
          <ac:picMkLst>
            <pc:docMk/>
            <pc:sldMk cId="1777126936" sldId="280"/>
            <ac:picMk id="5" creationId="{2E433936-4062-3CAC-130E-46C961A8FDCF}"/>
          </ac:picMkLst>
        </pc:picChg>
        <pc:picChg chg="add del">
          <ac:chgData name="Žagar, Aleš" userId="6aa38b04-1e80-4d2f-919d-e296567b7c52" providerId="ADAL" clId="{9CA876DF-AECF-448F-AF4F-4F0464708437}" dt="2022-11-06T10:37:51.474" v="2159" actId="21"/>
          <ac:picMkLst>
            <pc:docMk/>
            <pc:sldMk cId="1777126936" sldId="280"/>
            <ac:picMk id="7" creationId="{E073317C-A3F9-F9EB-CF8B-5FA315593F80}"/>
          </ac:picMkLst>
        </pc:picChg>
        <pc:picChg chg="add mod">
          <ac:chgData name="Žagar, Aleš" userId="6aa38b04-1e80-4d2f-919d-e296567b7c52" providerId="ADAL" clId="{9CA876DF-AECF-448F-AF4F-4F0464708437}" dt="2022-11-09T13:14:25.899" v="5043" actId="1076"/>
          <ac:picMkLst>
            <pc:docMk/>
            <pc:sldMk cId="1777126936" sldId="280"/>
            <ac:picMk id="9" creationId="{EAC64754-B5B9-E95D-D324-68492036C492}"/>
          </ac:picMkLst>
        </pc:picChg>
      </pc:sldChg>
      <pc:sldChg chg="modSp new mod">
        <pc:chgData name="Žagar, Aleš" userId="6aa38b04-1e80-4d2f-919d-e296567b7c52" providerId="ADAL" clId="{9CA876DF-AECF-448F-AF4F-4F0464708437}" dt="2022-11-07T10:19:34.238" v="4324" actId="20577"/>
        <pc:sldMkLst>
          <pc:docMk/>
          <pc:sldMk cId="3005479342" sldId="281"/>
        </pc:sldMkLst>
        <pc:spChg chg="mod">
          <ac:chgData name="Žagar, Aleš" userId="6aa38b04-1e80-4d2f-919d-e296567b7c52" providerId="ADAL" clId="{9CA876DF-AECF-448F-AF4F-4F0464708437}" dt="2022-11-07T10:19:34.238" v="4324" actId="20577"/>
          <ac:spMkLst>
            <pc:docMk/>
            <pc:sldMk cId="3005479342" sldId="281"/>
            <ac:spMk id="2" creationId="{7E1EFB80-0162-55E4-42FD-4EFF915EB8F2}"/>
          </ac:spMkLst>
        </pc:spChg>
        <pc:spChg chg="mod">
          <ac:chgData name="Žagar, Aleš" userId="6aa38b04-1e80-4d2f-919d-e296567b7c52" providerId="ADAL" clId="{9CA876DF-AECF-448F-AF4F-4F0464708437}" dt="2022-11-07T08:47:58.763" v="4097" actId="6549"/>
          <ac:spMkLst>
            <pc:docMk/>
            <pc:sldMk cId="3005479342" sldId="281"/>
            <ac:spMk id="3" creationId="{467D559E-6079-00BD-298D-491D5FDA723D}"/>
          </ac:spMkLst>
        </pc:spChg>
      </pc:sldChg>
      <pc:sldChg chg="addSp delSp modSp new mod">
        <pc:chgData name="Žagar, Aleš" userId="6aa38b04-1e80-4d2f-919d-e296567b7c52" providerId="ADAL" clId="{9CA876DF-AECF-448F-AF4F-4F0464708437}" dt="2022-11-09T13:16:52.429" v="5045" actId="404"/>
        <pc:sldMkLst>
          <pc:docMk/>
          <pc:sldMk cId="297985527" sldId="282"/>
        </pc:sldMkLst>
        <pc:spChg chg="mod">
          <ac:chgData name="Žagar, Aleš" userId="6aa38b04-1e80-4d2f-919d-e296567b7c52" providerId="ADAL" clId="{9CA876DF-AECF-448F-AF4F-4F0464708437}" dt="2022-11-07T08:16:48.076" v="3182" actId="20577"/>
          <ac:spMkLst>
            <pc:docMk/>
            <pc:sldMk cId="297985527" sldId="282"/>
            <ac:spMk id="2" creationId="{3E86C9A1-B58F-5D8E-CA27-CD804E765E27}"/>
          </ac:spMkLst>
        </pc:spChg>
        <pc:spChg chg="mod">
          <ac:chgData name="Žagar, Aleš" userId="6aa38b04-1e80-4d2f-919d-e296567b7c52" providerId="ADAL" clId="{9CA876DF-AECF-448F-AF4F-4F0464708437}" dt="2022-11-09T13:16:52.429" v="5045" actId="404"/>
          <ac:spMkLst>
            <pc:docMk/>
            <pc:sldMk cId="297985527" sldId="282"/>
            <ac:spMk id="3" creationId="{C25FFBF9-66DF-E5E6-36DB-1C6708CC740E}"/>
          </ac:spMkLst>
        </pc:spChg>
        <pc:spChg chg="add mod">
          <ac:chgData name="Žagar, Aleš" userId="6aa38b04-1e80-4d2f-919d-e296567b7c52" providerId="ADAL" clId="{9CA876DF-AECF-448F-AF4F-4F0464708437}" dt="2022-11-09T13:16:49.251" v="5044" actId="404"/>
          <ac:spMkLst>
            <pc:docMk/>
            <pc:sldMk cId="297985527" sldId="282"/>
            <ac:spMk id="4" creationId="{B12340F3-DD12-6422-CACC-26AC7B7AB012}"/>
          </ac:spMkLst>
        </pc:spChg>
        <pc:graphicFrameChg chg="add del mod">
          <ac:chgData name="Žagar, Aleš" userId="6aa38b04-1e80-4d2f-919d-e296567b7c52" providerId="ADAL" clId="{9CA876DF-AECF-448F-AF4F-4F0464708437}" dt="2022-11-06T08:43:35.173" v="1268" actId="478"/>
          <ac:graphicFrameMkLst>
            <pc:docMk/>
            <pc:sldMk cId="297985527" sldId="282"/>
            <ac:graphicFrameMk id="4" creationId="{C74D590A-6286-C4E3-61F5-D81E9236E337}"/>
          </ac:graphicFrameMkLst>
        </pc:graphicFrameChg>
        <pc:picChg chg="add del mod">
          <ac:chgData name="Žagar, Aleš" userId="6aa38b04-1e80-4d2f-919d-e296567b7c52" providerId="ADAL" clId="{9CA876DF-AECF-448F-AF4F-4F0464708437}" dt="2022-11-06T08:47:16.616" v="1409" actId="478"/>
          <ac:picMkLst>
            <pc:docMk/>
            <pc:sldMk cId="297985527" sldId="282"/>
            <ac:picMk id="6" creationId="{5412F28A-DA92-3B3B-A6AF-2BD03D55AF7B}"/>
          </ac:picMkLst>
        </pc:picChg>
        <pc:picChg chg="add mod">
          <ac:chgData name="Žagar, Aleš" userId="6aa38b04-1e80-4d2f-919d-e296567b7c52" providerId="ADAL" clId="{9CA876DF-AECF-448F-AF4F-4F0464708437}" dt="2022-11-09T12:53:47.687" v="5015" actId="1076"/>
          <ac:picMkLst>
            <pc:docMk/>
            <pc:sldMk cId="297985527" sldId="282"/>
            <ac:picMk id="6" creationId="{FFDB71D0-1795-C53E-F191-658736620961}"/>
          </ac:picMkLst>
        </pc:picChg>
        <pc:picChg chg="add del mod">
          <ac:chgData name="Žagar, Aleš" userId="6aa38b04-1e80-4d2f-919d-e296567b7c52" providerId="ADAL" clId="{9CA876DF-AECF-448F-AF4F-4F0464708437}" dt="2022-11-06T08:48:46.403" v="1415" actId="478"/>
          <ac:picMkLst>
            <pc:docMk/>
            <pc:sldMk cId="297985527" sldId="282"/>
            <ac:picMk id="8" creationId="{A4C7E9E7-2591-D54B-F60C-6F47D5A88524}"/>
          </ac:picMkLst>
        </pc:picChg>
        <pc:picChg chg="add del mod">
          <ac:chgData name="Žagar, Aleš" userId="6aa38b04-1e80-4d2f-919d-e296567b7c52" providerId="ADAL" clId="{9CA876DF-AECF-448F-AF4F-4F0464708437}" dt="2022-11-09T12:50:43.713" v="4962" actId="478"/>
          <ac:picMkLst>
            <pc:docMk/>
            <pc:sldMk cId="297985527" sldId="282"/>
            <ac:picMk id="10" creationId="{03EFAD08-F40D-88B0-AC25-1BAAB718ED11}"/>
          </ac:picMkLst>
        </pc:picChg>
        <pc:picChg chg="add mod">
          <ac:chgData name="Žagar, Aleš" userId="6aa38b04-1e80-4d2f-919d-e296567b7c52" providerId="ADAL" clId="{9CA876DF-AECF-448F-AF4F-4F0464708437}" dt="2022-11-09T12:52:18.642" v="5009" actId="1076"/>
          <ac:picMkLst>
            <pc:docMk/>
            <pc:sldMk cId="297985527" sldId="282"/>
            <ac:picMk id="12" creationId="{7C1AFFE0-77E6-EE76-E39B-BC3B6DF1EFCF}"/>
          </ac:picMkLst>
        </pc:picChg>
        <pc:picChg chg="add del mod">
          <ac:chgData name="Žagar, Aleš" userId="6aa38b04-1e80-4d2f-919d-e296567b7c52" providerId="ADAL" clId="{9CA876DF-AECF-448F-AF4F-4F0464708437}" dt="2022-11-06T09:01:30.444" v="1513" actId="478"/>
          <ac:picMkLst>
            <pc:docMk/>
            <pc:sldMk cId="297985527" sldId="282"/>
            <ac:picMk id="14" creationId="{6B78603A-31E6-D420-BD15-E9BC83B84F0E}"/>
          </ac:picMkLst>
        </pc:picChg>
        <pc:picChg chg="add mod">
          <ac:chgData name="Žagar, Aleš" userId="6aa38b04-1e80-4d2f-919d-e296567b7c52" providerId="ADAL" clId="{9CA876DF-AECF-448F-AF4F-4F0464708437}" dt="2022-11-09T12:51:25.387" v="4972" actId="1076"/>
          <ac:picMkLst>
            <pc:docMk/>
            <pc:sldMk cId="297985527" sldId="282"/>
            <ac:picMk id="1026" creationId="{5CBFE9E3-6B9C-1326-4D13-362250AFCAFD}"/>
          </ac:picMkLst>
        </pc:picChg>
        <pc:picChg chg="add del mod">
          <ac:chgData name="Žagar, Aleš" userId="6aa38b04-1e80-4d2f-919d-e296567b7c52" providerId="ADAL" clId="{9CA876DF-AECF-448F-AF4F-4F0464708437}" dt="2022-11-07T10:48:35.240" v="4332" actId="478"/>
          <ac:picMkLst>
            <pc:docMk/>
            <pc:sldMk cId="297985527" sldId="282"/>
            <ac:picMk id="1026" creationId="{F90547D3-3D5E-052E-602C-BCD05CB4111D}"/>
          </ac:picMkLst>
        </pc:picChg>
        <pc:cxnChg chg="add mod">
          <ac:chgData name="Žagar, Aleš" userId="6aa38b04-1e80-4d2f-919d-e296567b7c52" providerId="ADAL" clId="{9CA876DF-AECF-448F-AF4F-4F0464708437}" dt="2022-11-09T12:53:34.496" v="5012" actId="1582"/>
          <ac:cxnSpMkLst>
            <pc:docMk/>
            <pc:sldMk cId="297985527" sldId="282"/>
            <ac:cxnSpMk id="8" creationId="{3E76DD75-745D-A141-5555-8FDAEF76C538}"/>
          </ac:cxnSpMkLst>
        </pc:cxnChg>
        <pc:cxnChg chg="add mod">
          <ac:chgData name="Žagar, Aleš" userId="6aa38b04-1e80-4d2f-919d-e296567b7c52" providerId="ADAL" clId="{9CA876DF-AECF-448F-AF4F-4F0464708437}" dt="2022-11-09T12:53:43.978" v="5014" actId="1076"/>
          <ac:cxnSpMkLst>
            <pc:docMk/>
            <pc:sldMk cId="297985527" sldId="282"/>
            <ac:cxnSpMk id="9" creationId="{878CF2B6-EA0B-E670-BE80-AD3C0B313DD3}"/>
          </ac:cxnSpMkLst>
        </pc:cxnChg>
      </pc:sldChg>
      <pc:sldChg chg="new del">
        <pc:chgData name="Žagar, Aleš" userId="6aa38b04-1e80-4d2f-919d-e296567b7c52" providerId="ADAL" clId="{9CA876DF-AECF-448F-AF4F-4F0464708437}" dt="2022-11-05T12:07:04.766" v="922" actId="47"/>
        <pc:sldMkLst>
          <pc:docMk/>
          <pc:sldMk cId="1963219585" sldId="283"/>
        </pc:sldMkLst>
      </pc:sldChg>
      <pc:sldChg chg="addSp delSp modSp new mod">
        <pc:chgData name="Žagar, Aleš" userId="6aa38b04-1e80-4d2f-919d-e296567b7c52" providerId="ADAL" clId="{9CA876DF-AECF-448F-AF4F-4F0464708437}" dt="2022-11-08T15:29:45.054" v="4786" actId="20577"/>
        <pc:sldMkLst>
          <pc:docMk/>
          <pc:sldMk cId="3334155127" sldId="283"/>
        </pc:sldMkLst>
        <pc:spChg chg="mod">
          <ac:chgData name="Žagar, Aleš" userId="6aa38b04-1e80-4d2f-919d-e296567b7c52" providerId="ADAL" clId="{9CA876DF-AECF-448F-AF4F-4F0464708437}" dt="2022-11-06T09:04:26.811" v="1720" actId="20577"/>
          <ac:spMkLst>
            <pc:docMk/>
            <pc:sldMk cId="3334155127" sldId="283"/>
            <ac:spMk id="2" creationId="{9A0E61C9-DF57-EAD1-DE12-EE360DCE3B10}"/>
          </ac:spMkLst>
        </pc:spChg>
        <pc:spChg chg="del">
          <ac:chgData name="Žagar, Aleš" userId="6aa38b04-1e80-4d2f-919d-e296567b7c52" providerId="ADAL" clId="{9CA876DF-AECF-448F-AF4F-4F0464708437}" dt="2022-11-06T08:57:14.648" v="1457" actId="22"/>
          <ac:spMkLst>
            <pc:docMk/>
            <pc:sldMk cId="3334155127" sldId="283"/>
            <ac:spMk id="3" creationId="{034BD9AE-3DBD-D7F1-E4D3-0C24F27FA64F}"/>
          </ac:spMkLst>
        </pc:spChg>
        <pc:spChg chg="add mod">
          <ac:chgData name="Žagar, Aleš" userId="6aa38b04-1e80-4d2f-919d-e296567b7c52" providerId="ADAL" clId="{9CA876DF-AECF-448F-AF4F-4F0464708437}" dt="2022-11-08T15:29:45.054" v="4786" actId="20577"/>
          <ac:spMkLst>
            <pc:docMk/>
            <pc:sldMk cId="3334155127" sldId="283"/>
            <ac:spMk id="6" creationId="{9F86CBC0-BD44-EA85-3638-EC4CC243701C}"/>
          </ac:spMkLst>
        </pc:spChg>
        <pc:picChg chg="add mod ord">
          <ac:chgData name="Žagar, Aleš" userId="6aa38b04-1e80-4d2f-919d-e296567b7c52" providerId="ADAL" clId="{9CA876DF-AECF-448F-AF4F-4F0464708437}" dt="2022-11-07T10:17:26.212" v="4312" actId="1076"/>
          <ac:picMkLst>
            <pc:docMk/>
            <pc:sldMk cId="3334155127" sldId="283"/>
            <ac:picMk id="5" creationId="{414B86DC-1F15-5679-1E53-41DCC7732F28}"/>
          </ac:picMkLst>
        </pc:picChg>
      </pc:sldChg>
      <pc:sldChg chg="modSp new mod">
        <pc:chgData name="Žagar, Aleš" userId="6aa38b04-1e80-4d2f-919d-e296567b7c52" providerId="ADAL" clId="{9CA876DF-AECF-448F-AF4F-4F0464708437}" dt="2022-11-09T12:31:05.942" v="4889" actId="207"/>
        <pc:sldMkLst>
          <pc:docMk/>
          <pc:sldMk cId="78272962" sldId="284"/>
        </pc:sldMkLst>
        <pc:spChg chg="mod">
          <ac:chgData name="Žagar, Aleš" userId="6aa38b04-1e80-4d2f-919d-e296567b7c52" providerId="ADAL" clId="{9CA876DF-AECF-448F-AF4F-4F0464708437}" dt="2022-11-08T11:15:30.878" v="4678" actId="20577"/>
          <ac:spMkLst>
            <pc:docMk/>
            <pc:sldMk cId="78272962" sldId="284"/>
            <ac:spMk id="2" creationId="{D61860F1-E9B5-56CF-A04F-F8C797779A3D}"/>
          </ac:spMkLst>
        </pc:spChg>
        <pc:spChg chg="mod">
          <ac:chgData name="Žagar, Aleš" userId="6aa38b04-1e80-4d2f-919d-e296567b7c52" providerId="ADAL" clId="{9CA876DF-AECF-448F-AF4F-4F0464708437}" dt="2022-11-09T12:31:05.942" v="4889" actId="207"/>
          <ac:spMkLst>
            <pc:docMk/>
            <pc:sldMk cId="78272962" sldId="284"/>
            <ac:spMk id="3" creationId="{2F092374-BF12-A4B3-C464-243CEF15C5ED}"/>
          </ac:spMkLst>
        </pc:spChg>
      </pc:sldChg>
      <pc:sldChg chg="modSp new del mod">
        <pc:chgData name="Žagar, Aleš" userId="6aa38b04-1e80-4d2f-919d-e296567b7c52" providerId="ADAL" clId="{9CA876DF-AECF-448F-AF4F-4F0464708437}" dt="2022-11-07T10:19:25.702" v="4322" actId="47"/>
        <pc:sldMkLst>
          <pc:docMk/>
          <pc:sldMk cId="926714061" sldId="284"/>
        </pc:sldMkLst>
        <pc:spChg chg="mod">
          <ac:chgData name="Žagar, Aleš" userId="6aa38b04-1e80-4d2f-919d-e296567b7c52" providerId="ADAL" clId="{9CA876DF-AECF-448F-AF4F-4F0464708437}" dt="2022-11-07T08:54:33.331" v="4130" actId="20577"/>
          <ac:spMkLst>
            <pc:docMk/>
            <pc:sldMk cId="926714061" sldId="284"/>
            <ac:spMk id="2" creationId="{098C4D88-6F07-CBE9-E8AE-12E698BE98FE}"/>
          </ac:spMkLst>
        </pc:spChg>
        <pc:spChg chg="mod">
          <ac:chgData name="Žagar, Aleš" userId="6aa38b04-1e80-4d2f-919d-e296567b7c52" providerId="ADAL" clId="{9CA876DF-AECF-448F-AF4F-4F0464708437}" dt="2022-11-07T08:54:24.218" v="4124" actId="5793"/>
          <ac:spMkLst>
            <pc:docMk/>
            <pc:sldMk cId="926714061" sldId="284"/>
            <ac:spMk id="3" creationId="{F6BBFF9A-63B6-AE01-9265-6F440C077B79}"/>
          </ac:spMkLst>
        </pc:spChg>
      </pc:sldChg>
      <pc:sldChg chg="modSp new mod">
        <pc:chgData name="Žagar, Aleš" userId="6aa38b04-1e80-4d2f-919d-e296567b7c52" providerId="ADAL" clId="{9CA876DF-AECF-448F-AF4F-4F0464708437}" dt="2022-11-08T11:17:48.400" v="4719" actId="207"/>
        <pc:sldMkLst>
          <pc:docMk/>
          <pc:sldMk cId="460084055" sldId="285"/>
        </pc:sldMkLst>
        <pc:spChg chg="mod">
          <ac:chgData name="Žagar, Aleš" userId="6aa38b04-1e80-4d2f-919d-e296567b7c52" providerId="ADAL" clId="{9CA876DF-AECF-448F-AF4F-4F0464708437}" dt="2022-11-08T11:11:42.625" v="4618" actId="20577"/>
          <ac:spMkLst>
            <pc:docMk/>
            <pc:sldMk cId="460084055" sldId="285"/>
            <ac:spMk id="2" creationId="{93D23934-F6AC-062B-D61A-26AF7DA7E6CC}"/>
          </ac:spMkLst>
        </pc:spChg>
        <pc:spChg chg="mod">
          <ac:chgData name="Žagar, Aleš" userId="6aa38b04-1e80-4d2f-919d-e296567b7c52" providerId="ADAL" clId="{9CA876DF-AECF-448F-AF4F-4F0464708437}" dt="2022-11-08T11:17:48.400" v="4719" actId="207"/>
          <ac:spMkLst>
            <pc:docMk/>
            <pc:sldMk cId="460084055" sldId="285"/>
            <ac:spMk id="3" creationId="{69AE0903-7CAA-D70B-1DBD-A4B2708ED85B}"/>
          </ac:spMkLst>
        </pc:spChg>
      </pc:sldChg>
      <pc:sldChg chg="modSp new mod">
        <pc:chgData name="Žagar, Aleš" userId="6aa38b04-1e80-4d2f-919d-e296567b7c52" providerId="ADAL" clId="{9CA876DF-AECF-448F-AF4F-4F0464708437}" dt="2022-11-08T11:16:54.377" v="4716" actId="20577"/>
        <pc:sldMkLst>
          <pc:docMk/>
          <pc:sldMk cId="1898723399" sldId="286"/>
        </pc:sldMkLst>
        <pc:spChg chg="mod">
          <ac:chgData name="Žagar, Aleš" userId="6aa38b04-1e80-4d2f-919d-e296567b7c52" providerId="ADAL" clId="{9CA876DF-AECF-448F-AF4F-4F0464708437}" dt="2022-11-08T11:15:27.721" v="4676" actId="20577"/>
          <ac:spMkLst>
            <pc:docMk/>
            <pc:sldMk cId="1898723399" sldId="286"/>
            <ac:spMk id="2" creationId="{B64E26AD-5B46-8C53-651B-0AF6DE8BDFF1}"/>
          </ac:spMkLst>
        </pc:spChg>
        <pc:spChg chg="mod">
          <ac:chgData name="Žagar, Aleš" userId="6aa38b04-1e80-4d2f-919d-e296567b7c52" providerId="ADAL" clId="{9CA876DF-AECF-448F-AF4F-4F0464708437}" dt="2022-11-08T11:16:54.377" v="4716" actId="20577"/>
          <ac:spMkLst>
            <pc:docMk/>
            <pc:sldMk cId="1898723399" sldId="286"/>
            <ac:spMk id="3" creationId="{946AD92D-0EE1-AD41-3BC3-762A0A1AF0F5}"/>
          </ac:spMkLst>
        </pc:spChg>
      </pc:sldChg>
      <pc:sldChg chg="modSp new mod">
        <pc:chgData name="Žagar, Aleš" userId="6aa38b04-1e80-4d2f-919d-e296567b7c52" providerId="ADAL" clId="{9CA876DF-AECF-448F-AF4F-4F0464708437}" dt="2022-11-08T11:23:45.180" v="4778" actId="207"/>
        <pc:sldMkLst>
          <pc:docMk/>
          <pc:sldMk cId="2642043081" sldId="287"/>
        </pc:sldMkLst>
        <pc:spChg chg="mod">
          <ac:chgData name="Žagar, Aleš" userId="6aa38b04-1e80-4d2f-919d-e296567b7c52" providerId="ADAL" clId="{9CA876DF-AECF-448F-AF4F-4F0464708437}" dt="2022-11-08T11:21:36.656" v="4751" actId="20577"/>
          <ac:spMkLst>
            <pc:docMk/>
            <pc:sldMk cId="2642043081" sldId="287"/>
            <ac:spMk id="2" creationId="{605D245A-2412-5418-28A5-75076044D952}"/>
          </ac:spMkLst>
        </pc:spChg>
        <pc:spChg chg="mod">
          <ac:chgData name="Žagar, Aleš" userId="6aa38b04-1e80-4d2f-919d-e296567b7c52" providerId="ADAL" clId="{9CA876DF-AECF-448F-AF4F-4F0464708437}" dt="2022-11-08T11:23:45.180" v="4778" actId="207"/>
          <ac:spMkLst>
            <pc:docMk/>
            <pc:sldMk cId="2642043081" sldId="287"/>
            <ac:spMk id="3" creationId="{A8212D9D-D1F5-58E8-A91D-FA5913291A6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69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59500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9229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95050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758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7128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501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6741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6330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45443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0874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572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gpu-proc1.cjvt.si:805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edium.com/jatana/unsupervised-text-summarization-using-sentence-embeddings-adb15ce83db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3036" y="489464"/>
            <a:ext cx="10058400" cy="3566160"/>
          </a:xfrm>
        </p:spPr>
        <p:txBody>
          <a:bodyPr>
            <a:normAutofit/>
          </a:bodyPr>
          <a:lstStyle/>
          <a:p>
            <a:br>
              <a:rPr lang="en-US" sz="5400" b="1">
                <a:effectLst/>
                <a:latin typeface="Calibri" panose="020F0502020204030204" pitchFamily="34" charset="0"/>
                <a:ea typeface="Times New Roman" panose="02020603050405020304" pitchFamily="18" charset="0"/>
              </a:rPr>
            </a:br>
            <a:r>
              <a:rPr lang="sl-SI" sz="5400" b="1">
                <a:effectLst/>
                <a:latin typeface="Calibri" panose="020F0502020204030204" pitchFamily="34" charset="0"/>
                <a:ea typeface="Times New Roman" panose="02020603050405020304" pitchFamily="18" charset="0"/>
              </a:rPr>
              <a:t>Izdelava in demonstracija avtomatskih povzemalnikov besedil v slovenskem jeziku</a:t>
            </a:r>
            <a:r>
              <a:rPr lang="en-US" sz="5400" b="1">
                <a:effectLst/>
                <a:latin typeface="Calibri" panose="020F0502020204030204" pitchFamily="34" charset="0"/>
                <a:ea typeface="Times New Roman" panose="02020603050405020304" pitchFamily="18" charset="0"/>
              </a:rPr>
              <a:t> </a:t>
            </a:r>
            <a:endParaRPr lang="en-US" sz="41300" b="1">
              <a:cs typeface="Calibri Light"/>
            </a:endParaRPr>
          </a:p>
        </p:txBody>
      </p:sp>
      <p:sp>
        <p:nvSpPr>
          <p:cNvPr id="3" name="Subtitle 2"/>
          <p:cNvSpPr>
            <a:spLocks noGrp="1"/>
          </p:cNvSpPr>
          <p:nvPr>
            <p:ph type="subTitle" idx="1"/>
          </p:nvPr>
        </p:nvSpPr>
        <p:spPr>
          <a:xfrm>
            <a:off x="1153036" y="4504174"/>
            <a:ext cx="9144000" cy="1655762"/>
          </a:xfrm>
        </p:spPr>
        <p:txBody>
          <a:bodyPr vert="horz" lIns="91440" tIns="45720" rIns="91440" bIns="45720" rtlCol="0" anchor="t">
            <a:normAutofit/>
          </a:bodyPr>
          <a:lstStyle/>
          <a:p>
            <a:r>
              <a:rPr lang="en-US" sz="2000">
                <a:cs typeface="Calibri"/>
              </a:rPr>
              <a:t>JOTA SDJT 2022</a:t>
            </a:r>
          </a:p>
          <a:p>
            <a:r>
              <a:rPr lang="en-US" sz="2000">
                <a:cs typeface="Calibri"/>
              </a:rPr>
              <a:t>Aleš Žagar</a:t>
            </a:r>
            <a:endParaRPr lang="en-US" sz="2000" b="1">
              <a:cs typeface="Calibri"/>
            </a:endParaRPr>
          </a:p>
          <a:p>
            <a:r>
              <a:rPr lang="en-US" sz="2000">
                <a:cs typeface="Calibri"/>
              </a:rPr>
              <a:t>Fakulteta za računalništvo in informatiko</a:t>
            </a:r>
          </a:p>
          <a:p>
            <a:r>
              <a:rPr lang="en-US" sz="2000">
                <a:cs typeface="Calibri"/>
              </a:rPr>
              <a:t>Ales.Zagar@fri.uni-lj.si</a:t>
            </a:r>
          </a:p>
        </p:txBody>
      </p:sp>
      <p:pic>
        <p:nvPicPr>
          <p:cNvPr id="5122" name="Picture 2" descr="O projektu - RSDO">
            <a:extLst>
              <a:ext uri="{FF2B5EF4-FFF2-40B4-BE49-F238E27FC236}">
                <a16:creationId xmlns:a16="http://schemas.microsoft.com/office/drawing/2014/main" id="{6E238AE5-45EB-7239-00EA-F9EF13FAC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3408" y="698064"/>
            <a:ext cx="2091286" cy="82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5DE9-02C0-AD69-F6BB-5ADF33095362}"/>
              </a:ext>
            </a:extLst>
          </p:cNvPr>
          <p:cNvSpPr>
            <a:spLocks noGrp="1"/>
          </p:cNvSpPr>
          <p:nvPr>
            <p:ph type="title"/>
          </p:nvPr>
        </p:nvSpPr>
        <p:spPr/>
        <p:txBody>
          <a:bodyPr/>
          <a:lstStyle/>
          <a:p>
            <a:r>
              <a:rPr lang="en-US"/>
              <a:t>Model 3: T5-Article</a:t>
            </a:r>
            <a:endParaRPr lang="sl-SI"/>
          </a:p>
        </p:txBody>
      </p:sp>
      <p:sp>
        <p:nvSpPr>
          <p:cNvPr id="3" name="Content Placeholder 2">
            <a:extLst>
              <a:ext uri="{FF2B5EF4-FFF2-40B4-BE49-F238E27FC236}">
                <a16:creationId xmlns:a16="http://schemas.microsoft.com/office/drawing/2014/main" id="{65B1DFEB-87ED-C617-4078-76119170E756}"/>
              </a:ext>
            </a:extLst>
          </p:cNvPr>
          <p:cNvSpPr>
            <a:spLocks noGrp="1"/>
          </p:cNvSpPr>
          <p:nvPr>
            <p:ph idx="1"/>
          </p:nvPr>
        </p:nvSpPr>
        <p:spPr>
          <a:xfrm>
            <a:off x="1097280" y="1845734"/>
            <a:ext cx="5760720" cy="4023360"/>
          </a:xfrm>
        </p:spPr>
        <p:txBody>
          <a:bodyPr/>
          <a:lstStyle/>
          <a:p>
            <a:r>
              <a:rPr lang="en-US"/>
              <a:t>Ahitektura Transformer</a:t>
            </a:r>
          </a:p>
          <a:p>
            <a:r>
              <a:rPr lang="en-US"/>
              <a:t>Vnaprej naučen model T5</a:t>
            </a:r>
          </a:p>
          <a:p>
            <a:r>
              <a:rPr lang="en-US"/>
              <a:t>Na vhodu besedilo, na izhodu povzetek</a:t>
            </a:r>
          </a:p>
          <a:p>
            <a:r>
              <a:rPr lang="en-US"/>
              <a:t>Povzemalnik naučen na slovenski CNN/DM množici</a:t>
            </a:r>
          </a:p>
          <a:p>
            <a:r>
              <a:rPr lang="en-US" b="1"/>
              <a:t>Povzetki: </a:t>
            </a:r>
          </a:p>
          <a:p>
            <a:r>
              <a:rPr lang="en-US" sz="1600"/>
              <a:t>Nova koalicijska pogodba je za dva mandata, da do leta 2030 ljudem organiziramo državo, kakršno si zaslužijo. Nova vlada bo usmerjena v dvig dodane vrednosti, v zeleni in digitalni prehod ter v močne javne storitve. </a:t>
            </a:r>
            <a:r>
              <a:rPr lang="en-US" sz="1600">
                <a:solidFill>
                  <a:srgbClr val="FF0000"/>
                </a:solidFill>
              </a:rPr>
              <a:t>Pravi, da je bilo desetletje izgubljenih priložnosti</a:t>
            </a:r>
            <a:r>
              <a:rPr lang="en-US" sz="1600"/>
              <a:t>, ko je Slovenija prehajala iz krize v krizo.</a:t>
            </a:r>
          </a:p>
        </p:txBody>
      </p:sp>
      <p:pic>
        <p:nvPicPr>
          <p:cNvPr id="5" name="Picture 4">
            <a:extLst>
              <a:ext uri="{FF2B5EF4-FFF2-40B4-BE49-F238E27FC236}">
                <a16:creationId xmlns:a16="http://schemas.microsoft.com/office/drawing/2014/main" id="{094ECA75-FC7F-20CC-F936-F1CDB09F0677}"/>
              </a:ext>
            </a:extLst>
          </p:cNvPr>
          <p:cNvPicPr>
            <a:picLocks noChangeAspect="1"/>
          </p:cNvPicPr>
          <p:nvPr/>
        </p:nvPicPr>
        <p:blipFill>
          <a:blip r:embed="rId2"/>
          <a:stretch>
            <a:fillRect/>
          </a:stretch>
        </p:blipFill>
        <p:spPr>
          <a:xfrm>
            <a:off x="7621930" y="1845734"/>
            <a:ext cx="2893670" cy="4172268"/>
          </a:xfrm>
          <a:prstGeom prst="rect">
            <a:avLst/>
          </a:prstGeom>
        </p:spPr>
      </p:pic>
    </p:spTree>
    <p:extLst>
      <p:ext uri="{BB962C8B-B14F-4D97-AF65-F5344CB8AC3E}">
        <p14:creationId xmlns:p14="http://schemas.microsoft.com/office/powerpoint/2010/main" val="422880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60F1-E9B5-56CF-A04F-F8C797779A3D}"/>
              </a:ext>
            </a:extLst>
          </p:cNvPr>
          <p:cNvSpPr>
            <a:spLocks noGrp="1"/>
          </p:cNvSpPr>
          <p:nvPr>
            <p:ph type="title"/>
          </p:nvPr>
        </p:nvSpPr>
        <p:spPr/>
        <p:txBody>
          <a:bodyPr/>
          <a:lstStyle/>
          <a:p>
            <a:r>
              <a:rPr lang="en-US"/>
              <a:t>Model 3: T5-Article</a:t>
            </a:r>
            <a:endParaRPr lang="sl-SI"/>
          </a:p>
        </p:txBody>
      </p:sp>
      <p:sp>
        <p:nvSpPr>
          <p:cNvPr id="3" name="Content Placeholder 2">
            <a:extLst>
              <a:ext uri="{FF2B5EF4-FFF2-40B4-BE49-F238E27FC236}">
                <a16:creationId xmlns:a16="http://schemas.microsoft.com/office/drawing/2014/main" id="{2F092374-BF12-A4B3-C464-243CEF15C5ED}"/>
              </a:ext>
            </a:extLst>
          </p:cNvPr>
          <p:cNvSpPr>
            <a:spLocks noGrp="1"/>
          </p:cNvSpPr>
          <p:nvPr>
            <p:ph idx="1"/>
          </p:nvPr>
        </p:nvSpPr>
        <p:spPr/>
        <p:txBody>
          <a:bodyPr>
            <a:normAutofit/>
          </a:bodyPr>
          <a:lstStyle/>
          <a:p>
            <a:r>
              <a:rPr lang="sl-SI" sz="1800">
                <a:solidFill>
                  <a:srgbClr val="FF0000"/>
                </a:solidFill>
              </a:rPr>
              <a:t>Od začetka ruske invazije se je na Poljsko zateklo več kot 787.300 beguncev </a:t>
            </a:r>
            <a:r>
              <a:rPr lang="sl-SI" sz="1800"/>
              <a:t>iz sosednje Ukrajine, je sporočila poljska mejna straža. </a:t>
            </a:r>
            <a:r>
              <a:rPr lang="sl-SI" sz="1800">
                <a:solidFill>
                  <a:srgbClr val="FF0000"/>
                </a:solidFill>
              </a:rPr>
              <a:t>Samo v petek je poljsko-ukrajinsko mejo prečkalo 106.400 beguncev</a:t>
            </a:r>
            <a:r>
              <a:rPr lang="sl-SI" sz="1800"/>
              <a:t>, poroča nemška tiskovna agencija dpa. To je največ v enem dnevu od izbruha vojne, je dejal namestnik zunanjega ministra Pawel Szefernaker.</a:t>
            </a:r>
            <a:endParaRPr lang="en-US" sz="1800"/>
          </a:p>
          <a:p>
            <a:r>
              <a:rPr lang="sl-SI" sz="1800"/>
              <a:t>Na sprejemnih točkah na poljsko-ukrajinski meji je velika gneča. Po besedah Szefernakerja je poljska vlada vzpostavila 30 takih sprejemnih mest po vsej državi. Druge so je v številnih mestih ustanovile lokalne oblasti.</a:t>
            </a:r>
            <a:endParaRPr lang="en-US" sz="1800"/>
          </a:p>
          <a:p>
            <a:r>
              <a:rPr lang="sl-SI" sz="1800">
                <a:solidFill>
                  <a:srgbClr val="FF0000"/>
                </a:solidFill>
              </a:rPr>
              <a:t>Zaradi ruske invazije je iz Ukrajine </a:t>
            </a:r>
            <a:r>
              <a:rPr lang="sl-SI" sz="1800"/>
              <a:t>po podatkih Združenih narodov samo do petka </a:t>
            </a:r>
            <a:r>
              <a:rPr lang="sl-SI" sz="1800">
                <a:solidFill>
                  <a:srgbClr val="FF0000"/>
                </a:solidFill>
              </a:rPr>
              <a:t>zbežalo 1,25 milijona ljudi</a:t>
            </a:r>
            <a:r>
              <a:rPr lang="sl-SI" sz="1800"/>
              <a:t>. </a:t>
            </a:r>
            <a:endParaRPr lang="en-US" sz="1800"/>
          </a:p>
          <a:p>
            <a:r>
              <a:rPr lang="en-US" sz="1800" b="1"/>
              <a:t>Povzetek</a:t>
            </a:r>
            <a:r>
              <a:rPr lang="en-US" sz="1800"/>
              <a:t>: </a:t>
            </a:r>
            <a:r>
              <a:rPr lang="sl-SI" sz="1800">
                <a:solidFill>
                  <a:srgbClr val="FF0000"/>
                </a:solidFill>
              </a:rPr>
              <a:t>Samo v petek je poljsko-ukrajinsko mejo prečkalo 106.400 beguncev. Od začetka ruske invazije se je na Poljsko zateklo več kot 787.300 beguncev. Zaradi ruske invazije je iz Ukrajine zbežalo 1,25 milijona ljudi.</a:t>
            </a:r>
          </a:p>
        </p:txBody>
      </p:sp>
    </p:spTree>
    <p:extLst>
      <p:ext uri="{BB962C8B-B14F-4D97-AF65-F5344CB8AC3E}">
        <p14:creationId xmlns:p14="http://schemas.microsoft.com/office/powerpoint/2010/main" val="7827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23934-F6AC-062B-D61A-26AF7DA7E6CC}"/>
              </a:ext>
            </a:extLst>
          </p:cNvPr>
          <p:cNvSpPr>
            <a:spLocks noGrp="1"/>
          </p:cNvSpPr>
          <p:nvPr>
            <p:ph type="title"/>
          </p:nvPr>
        </p:nvSpPr>
        <p:spPr/>
        <p:txBody>
          <a:bodyPr/>
          <a:lstStyle/>
          <a:p>
            <a:r>
              <a:rPr lang="en-US"/>
              <a:t>Model 3: T5-article</a:t>
            </a:r>
            <a:endParaRPr lang="sl-SI"/>
          </a:p>
        </p:txBody>
      </p:sp>
      <p:sp>
        <p:nvSpPr>
          <p:cNvPr id="3" name="Content Placeholder 2">
            <a:extLst>
              <a:ext uri="{FF2B5EF4-FFF2-40B4-BE49-F238E27FC236}">
                <a16:creationId xmlns:a16="http://schemas.microsoft.com/office/drawing/2014/main" id="{69AE0903-7CAA-D70B-1DBD-A4B2708ED85B}"/>
              </a:ext>
            </a:extLst>
          </p:cNvPr>
          <p:cNvSpPr>
            <a:spLocks noGrp="1"/>
          </p:cNvSpPr>
          <p:nvPr>
            <p:ph idx="1"/>
          </p:nvPr>
        </p:nvSpPr>
        <p:spPr/>
        <p:txBody>
          <a:bodyPr/>
          <a:lstStyle/>
          <a:p>
            <a:r>
              <a:rPr lang="sl-SI" sz="1800">
                <a:solidFill>
                  <a:srgbClr val="FF0000"/>
                </a:solidFill>
              </a:rPr>
              <a:t>Košarkarji</a:t>
            </a:r>
            <a:r>
              <a:rPr lang="sl-SI" sz="1800"/>
              <a:t> Helios Suns </a:t>
            </a:r>
            <a:r>
              <a:rPr lang="sl-SI" sz="1800">
                <a:solidFill>
                  <a:srgbClr val="FF0000"/>
                </a:solidFill>
              </a:rPr>
              <a:t>so v ligi Aba 2 doživeli tretji zaporedni poraz</a:t>
            </a:r>
            <a:r>
              <a:rPr lang="sl-SI" sz="1800"/>
              <a:t>. </a:t>
            </a:r>
            <a:r>
              <a:rPr lang="sl-SI" sz="1800">
                <a:solidFill>
                  <a:srgbClr val="00B050"/>
                </a:solidFill>
              </a:rPr>
              <a:t>Na gostovanju v Širokem Brijegu so morali priznati premoč neposrednemu tekmecu za končnico, ki je zmagal s 75:58 (26:21, 41:37, 63:48)</a:t>
            </a:r>
            <a:r>
              <a:rPr lang="sl-SI" sz="1800"/>
              <a:t>. Domžalčani so tako padli na polovični izkupiček (6-6), ki jih uvršča v sredino razpredelnice, Široki pa se je s sedmo zmago pomaknil med prve štiri ekipe.</a:t>
            </a:r>
          </a:p>
          <a:p>
            <a:r>
              <a:rPr lang="sl-SI" sz="1800"/>
              <a:t>Slovenci so v prvem polčasu še držali priključek, v nadaljevanju pa so domači hitro pobegnili na dvomestno prednost in na koncu zmagali z višjo razliko, kot so izgubili prvo tekmo oktobra v Domžalah. Helios Suns je tretjo četrtino izgubil z 11:22.</a:t>
            </a:r>
          </a:p>
          <a:p>
            <a:r>
              <a:rPr lang="sl-SI" sz="1800"/>
              <a:t>Najboljša strelca pri Helios Suns sta bila Blaž Mahkovic s 15 točkami ter Davor Konjević, ki jih je dosegel dvanajst.</a:t>
            </a:r>
          </a:p>
          <a:p>
            <a:r>
              <a:rPr lang="sl-SI" sz="1800">
                <a:solidFill>
                  <a:srgbClr val="FF0000"/>
                </a:solidFill>
              </a:rPr>
              <a:t>V 2019 je v ligi Aba 2 na sporedu še en krog</a:t>
            </a:r>
            <a:r>
              <a:rPr lang="sl-SI" sz="1800"/>
              <a:t>. Domžalčani bodo 25. decembra gostili beograjski Dynamic. </a:t>
            </a:r>
            <a:endParaRPr lang="en-US" sz="1800"/>
          </a:p>
          <a:p>
            <a:r>
              <a:rPr lang="en-US" sz="1800" b="1"/>
              <a:t>Povzetek</a:t>
            </a:r>
            <a:r>
              <a:rPr lang="en-US" sz="1800"/>
              <a:t>: </a:t>
            </a:r>
            <a:r>
              <a:rPr lang="en-US" sz="1800">
                <a:solidFill>
                  <a:srgbClr val="FF0000"/>
                </a:solidFill>
              </a:rPr>
              <a:t>Košarkarji so v ligi Aba 2 doživeli tretji zaporedni poraz. </a:t>
            </a:r>
            <a:r>
              <a:rPr lang="en-US" sz="1800">
                <a:solidFill>
                  <a:srgbClr val="00B050"/>
                </a:solidFill>
              </a:rPr>
              <a:t>Široki Brijeg je zmagal s 75:58 (26:21, 41:37, 63:48) v Širokem Brijegu.</a:t>
            </a:r>
            <a:r>
              <a:rPr lang="en-US" sz="1800"/>
              <a:t> </a:t>
            </a:r>
            <a:r>
              <a:rPr lang="en-US" sz="1800">
                <a:solidFill>
                  <a:srgbClr val="FF0000"/>
                </a:solidFill>
              </a:rPr>
              <a:t>V 2019 je v ligi Aba 2 na sporedu še en krog.</a:t>
            </a:r>
          </a:p>
          <a:p>
            <a:pPr marL="0" indent="0">
              <a:buNone/>
            </a:pPr>
            <a:endParaRPr lang="sl-SI"/>
          </a:p>
        </p:txBody>
      </p:sp>
    </p:spTree>
    <p:extLst>
      <p:ext uri="{BB962C8B-B14F-4D97-AF65-F5344CB8AC3E}">
        <p14:creationId xmlns:p14="http://schemas.microsoft.com/office/powerpoint/2010/main" val="46008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26AD-5B46-8C53-651B-0AF6DE8BDFF1}"/>
              </a:ext>
            </a:extLst>
          </p:cNvPr>
          <p:cNvSpPr>
            <a:spLocks noGrp="1"/>
          </p:cNvSpPr>
          <p:nvPr>
            <p:ph type="title"/>
          </p:nvPr>
        </p:nvSpPr>
        <p:spPr/>
        <p:txBody>
          <a:bodyPr/>
          <a:lstStyle/>
          <a:p>
            <a:r>
              <a:rPr lang="en-US"/>
              <a:t>Model 3: T5-Article</a:t>
            </a:r>
            <a:endParaRPr lang="sl-SI"/>
          </a:p>
        </p:txBody>
      </p:sp>
      <p:sp>
        <p:nvSpPr>
          <p:cNvPr id="3" name="Content Placeholder 2">
            <a:extLst>
              <a:ext uri="{FF2B5EF4-FFF2-40B4-BE49-F238E27FC236}">
                <a16:creationId xmlns:a16="http://schemas.microsoft.com/office/drawing/2014/main" id="{946AD92D-0EE1-AD41-3BC3-762A0A1AF0F5}"/>
              </a:ext>
            </a:extLst>
          </p:cNvPr>
          <p:cNvSpPr>
            <a:spLocks noGrp="1"/>
          </p:cNvSpPr>
          <p:nvPr>
            <p:ph idx="1"/>
          </p:nvPr>
        </p:nvSpPr>
        <p:spPr/>
        <p:txBody>
          <a:bodyPr>
            <a:normAutofit/>
          </a:bodyPr>
          <a:lstStyle/>
          <a:p>
            <a:r>
              <a:rPr lang="sl-SI" sz="1800"/>
              <a:t>Vodstvo motokrosistične dirkaške serije MXGP je sporočilo, da je s koledarja sezone 2020 zaradi pandemije novega koronavirusa odpadla tudi VN Kitajske. Vodstvo tekmovanja je ob tem še enkrat prestavilo VN Rusije, s katero bi se morala 2. avgusta nadaljevati sezona elitnega motokrosa. VN Kitajske bo znova na koledarju dirk v letu 2021. Tako so sporočili iz vrst Infron Moto Racing, ki kot razlog za letošnjo odpoved navajajo nestabilen položaj v svetu zaradi covida-19.</a:t>
            </a:r>
          </a:p>
          <a:p>
            <a:endParaRPr lang="en-US" sz="1800"/>
          </a:p>
          <a:p>
            <a:r>
              <a:rPr lang="en-US" sz="1800"/>
              <a:t>Povzetek (zavajajoči elementi): </a:t>
            </a:r>
            <a:r>
              <a:rPr lang="en-US" sz="1800">
                <a:solidFill>
                  <a:srgbClr val="00B0F0"/>
                </a:solidFill>
              </a:rPr>
              <a:t>Motokrosistična dirkaška serija MXGP je bila odpovedana zaradi pandemije novega koronavirusa. MXGP pravi, da bi se morala 2. avgusta nadaljevati sezona elitnega motokrosa</a:t>
            </a:r>
            <a:r>
              <a:rPr lang="en-US" sz="1800"/>
              <a:t>.</a:t>
            </a:r>
            <a:endParaRPr lang="sl-SI" sz="1800"/>
          </a:p>
        </p:txBody>
      </p:sp>
    </p:spTree>
    <p:extLst>
      <p:ext uri="{BB962C8B-B14F-4D97-AF65-F5344CB8AC3E}">
        <p14:creationId xmlns:p14="http://schemas.microsoft.com/office/powerpoint/2010/main" val="189872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D245A-2412-5418-28A5-75076044D952}"/>
              </a:ext>
            </a:extLst>
          </p:cNvPr>
          <p:cNvSpPr>
            <a:spLocks noGrp="1"/>
          </p:cNvSpPr>
          <p:nvPr>
            <p:ph type="title"/>
          </p:nvPr>
        </p:nvSpPr>
        <p:spPr/>
        <p:txBody>
          <a:bodyPr/>
          <a:lstStyle/>
          <a:p>
            <a:r>
              <a:rPr lang="en-US"/>
              <a:t>Model 3: T5-Article</a:t>
            </a:r>
            <a:endParaRPr lang="sl-SI"/>
          </a:p>
        </p:txBody>
      </p:sp>
      <p:sp>
        <p:nvSpPr>
          <p:cNvPr id="3" name="Content Placeholder 2">
            <a:extLst>
              <a:ext uri="{FF2B5EF4-FFF2-40B4-BE49-F238E27FC236}">
                <a16:creationId xmlns:a16="http://schemas.microsoft.com/office/drawing/2014/main" id="{A8212D9D-D1F5-58E8-A91D-FA5913291A64}"/>
              </a:ext>
            </a:extLst>
          </p:cNvPr>
          <p:cNvSpPr>
            <a:spLocks noGrp="1"/>
          </p:cNvSpPr>
          <p:nvPr>
            <p:ph idx="1"/>
          </p:nvPr>
        </p:nvSpPr>
        <p:spPr/>
        <p:txBody>
          <a:bodyPr>
            <a:normAutofit/>
          </a:bodyPr>
          <a:lstStyle/>
          <a:p>
            <a:r>
              <a:rPr lang="sl-SI" sz="1800"/>
              <a:t>Štajerska avtocesta med Krtino in Lukovico proti Celju je po odpravljenih posledicah prometne nesreče ponovno odprta, so sporočili s prometno-informacijskega centra. Na štajerski avtocesti se je pred počivališčem Lukovica okoli 18. ure zgodila prometna nesreča. Ena oseba je zaradi hudih poškodb na kraju nesreče umrla.</a:t>
            </a:r>
          </a:p>
          <a:p>
            <a:r>
              <a:rPr lang="sl-SI" sz="1800"/>
              <a:t>Do nesreče je po navedbah policije prišlo zaradi vožnje z neprilagojeno hitrostjo </a:t>
            </a:r>
            <a:r>
              <a:rPr lang="sl-SI" sz="1800">
                <a:solidFill>
                  <a:srgbClr val="FF0000"/>
                </a:solidFill>
              </a:rPr>
              <a:t>42-letnega</a:t>
            </a:r>
            <a:r>
              <a:rPr lang="sl-SI" sz="1800"/>
              <a:t> motorista. Slednji je vozil motorno kolo znamke </a:t>
            </a:r>
            <a:r>
              <a:rPr lang="sl-SI" sz="1800">
                <a:solidFill>
                  <a:srgbClr val="00B050"/>
                </a:solidFill>
              </a:rPr>
              <a:t>Kawasaki</a:t>
            </a:r>
            <a:r>
              <a:rPr lang="sl-SI" sz="1800"/>
              <a:t>, s katerim je trčil v tovorno vozilo znamke </a:t>
            </a:r>
            <a:r>
              <a:rPr lang="sl-SI" sz="1800">
                <a:solidFill>
                  <a:srgbClr val="FF0000"/>
                </a:solidFill>
              </a:rPr>
              <a:t>Scania</a:t>
            </a:r>
            <a:r>
              <a:rPr lang="sl-SI" sz="1800"/>
              <a:t>, ki ga je vozil 31-letni madžarski državljan.</a:t>
            </a:r>
          </a:p>
          <a:p>
            <a:r>
              <a:rPr lang="sl-SI" sz="1800"/>
              <a:t>Motorist </a:t>
            </a:r>
            <a:r>
              <a:rPr lang="sl-SI" sz="1800">
                <a:solidFill>
                  <a:srgbClr val="FF0000"/>
                </a:solidFill>
              </a:rPr>
              <a:t>je v nesreči utrpel tako hude poškodbe, da je umrl na kraju</a:t>
            </a:r>
            <a:r>
              <a:rPr lang="sl-SI" sz="1800"/>
              <a:t>. Ogleda kraja prometne nesreče sta se udeležili tudi dežurna preiskovalna sodnica in tožilka. Policisti zbiranje obvestil nadaljujejo, so še zapisali na policiji. </a:t>
            </a:r>
            <a:endParaRPr lang="en-US" sz="1800"/>
          </a:p>
          <a:p>
            <a:r>
              <a:rPr lang="en-US" sz="1800" b="1"/>
              <a:t>Povzetek</a:t>
            </a:r>
            <a:r>
              <a:rPr lang="en-US" sz="1800"/>
              <a:t>: Na avtocesti med Krtino in Lukovico se je zgodila prometna nesreča. 42-letni motorist je utrpel tako hude poškodbe, da je umrl na kraju nesreče. Motorist je vozil motorno kolo znamke </a:t>
            </a:r>
            <a:r>
              <a:rPr lang="en-US" sz="1800">
                <a:solidFill>
                  <a:srgbClr val="00B050"/>
                </a:solidFill>
              </a:rPr>
              <a:t>Scania</a:t>
            </a:r>
            <a:r>
              <a:rPr lang="en-US" sz="1800"/>
              <a:t>, s katerim je trčil v tovorno vozilo znamke </a:t>
            </a:r>
            <a:r>
              <a:rPr lang="en-US" sz="1800">
                <a:solidFill>
                  <a:srgbClr val="FF0000"/>
                </a:solidFill>
              </a:rPr>
              <a:t>Scania</a:t>
            </a:r>
            <a:r>
              <a:rPr lang="en-US" sz="1800"/>
              <a:t>.</a:t>
            </a:r>
          </a:p>
          <a:p>
            <a:pPr marL="0" indent="0">
              <a:buNone/>
            </a:pPr>
            <a:endParaRPr lang="sl-SI" sz="1800"/>
          </a:p>
        </p:txBody>
      </p:sp>
    </p:spTree>
    <p:extLst>
      <p:ext uri="{BB962C8B-B14F-4D97-AF65-F5344CB8AC3E}">
        <p14:creationId xmlns:p14="http://schemas.microsoft.com/office/powerpoint/2010/main" val="264204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FB80-0162-55E4-42FD-4EFF915EB8F2}"/>
              </a:ext>
            </a:extLst>
          </p:cNvPr>
          <p:cNvSpPr>
            <a:spLocks noGrp="1"/>
          </p:cNvSpPr>
          <p:nvPr>
            <p:ph type="title"/>
          </p:nvPr>
        </p:nvSpPr>
        <p:spPr/>
        <p:txBody>
          <a:bodyPr/>
          <a:lstStyle/>
          <a:p>
            <a:r>
              <a:rPr lang="en-US"/>
              <a:t>Model 4: Hybrid-Long</a:t>
            </a:r>
            <a:endParaRPr lang="sl-SI"/>
          </a:p>
        </p:txBody>
      </p:sp>
      <p:sp>
        <p:nvSpPr>
          <p:cNvPr id="3" name="Content Placeholder 2">
            <a:extLst>
              <a:ext uri="{FF2B5EF4-FFF2-40B4-BE49-F238E27FC236}">
                <a16:creationId xmlns:a16="http://schemas.microsoft.com/office/drawing/2014/main" id="{467D559E-6079-00BD-298D-491D5FDA723D}"/>
              </a:ext>
            </a:extLst>
          </p:cNvPr>
          <p:cNvSpPr>
            <a:spLocks noGrp="1"/>
          </p:cNvSpPr>
          <p:nvPr>
            <p:ph idx="1"/>
          </p:nvPr>
        </p:nvSpPr>
        <p:spPr/>
        <p:txBody>
          <a:bodyPr/>
          <a:lstStyle/>
          <a:p>
            <a:pPr marL="544068" lvl="1" indent="-342900">
              <a:buFont typeface="+mj-lt"/>
              <a:buAutoNum type="arabicPeriod"/>
            </a:pPr>
            <a:r>
              <a:rPr lang="en-US"/>
              <a:t>Izbor centralnih stavkov z graph-based </a:t>
            </a:r>
          </a:p>
          <a:p>
            <a:pPr marL="544068" lvl="1" indent="-342900">
              <a:buFont typeface="+mj-lt"/>
              <a:buAutoNum type="arabicPeriod"/>
            </a:pPr>
            <a:r>
              <a:rPr lang="en-US"/>
              <a:t>Abstraktivno pokrajšanje s T5</a:t>
            </a:r>
            <a:endParaRPr lang="en-US" b="1"/>
          </a:p>
          <a:p>
            <a:r>
              <a:rPr lang="en-US" b="1"/>
              <a:t>Povzetek: </a:t>
            </a:r>
          </a:p>
          <a:p>
            <a:r>
              <a:rPr lang="en-US"/>
              <a:t>Robert Golob: Če ne bi bilo, se nam ne bi uspelo tako hitro dogovoriti, pravi Robert Golob. Pravi, da se ne bi uspelo dogovoriti, kateri so projekti, smeri in vrednote, ki jih bomo zagovarjali v prihodnji vladi. Nova organizacija vlade se ne more takoj uveljaviti. Golob pravi, da bodo to storili v prihodnjih mesecih. Z ministrstvom za visoko šolstvo, znanost in inovacije bodo omogočili, da bo Slovenija odporna proti spremembam, ki jih prinaša prihodnost. Nova vlada bo usmerjena v dvig dodane vrednosti, v zeleni in digitalni prehod. Koalicijska pogodba je za dva mandata, da do leta 2030 ljudem organiziramo državo, kakršno si zaslužijo, pravi koordinator Levice Luke Mesca. Pravi, da je bilo desetletje izgubljenih priložnosti, ko je Slovenija prehajala iz krize v krizo.</a:t>
            </a:r>
            <a:endParaRPr lang="sl-SI"/>
          </a:p>
        </p:txBody>
      </p:sp>
    </p:spTree>
    <p:extLst>
      <p:ext uri="{BB962C8B-B14F-4D97-AF65-F5344CB8AC3E}">
        <p14:creationId xmlns:p14="http://schemas.microsoft.com/office/powerpoint/2010/main" val="3005479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01E5-F67A-5AB5-D1A9-D98B69C86151}"/>
              </a:ext>
            </a:extLst>
          </p:cNvPr>
          <p:cNvSpPr>
            <a:spLocks noGrp="1"/>
          </p:cNvSpPr>
          <p:nvPr>
            <p:ph type="title"/>
          </p:nvPr>
        </p:nvSpPr>
        <p:spPr/>
        <p:txBody>
          <a:bodyPr/>
          <a:lstStyle/>
          <a:p>
            <a:r>
              <a:rPr lang="en-US"/>
              <a:t>Model 5: T5-Headline</a:t>
            </a:r>
            <a:endParaRPr lang="sl-SI"/>
          </a:p>
        </p:txBody>
      </p:sp>
      <p:sp>
        <p:nvSpPr>
          <p:cNvPr id="3" name="Content Placeholder 2">
            <a:extLst>
              <a:ext uri="{FF2B5EF4-FFF2-40B4-BE49-F238E27FC236}">
                <a16:creationId xmlns:a16="http://schemas.microsoft.com/office/drawing/2014/main" id="{2FBAE1F6-CBC9-26BF-008D-A4875AF064B7}"/>
              </a:ext>
            </a:extLst>
          </p:cNvPr>
          <p:cNvSpPr>
            <a:spLocks noGrp="1"/>
          </p:cNvSpPr>
          <p:nvPr>
            <p:ph idx="1"/>
          </p:nvPr>
        </p:nvSpPr>
        <p:spPr>
          <a:xfrm>
            <a:off x="1097280" y="1845734"/>
            <a:ext cx="6617970" cy="4023360"/>
          </a:xfrm>
        </p:spPr>
        <p:txBody>
          <a:bodyPr/>
          <a:lstStyle/>
          <a:p>
            <a:r>
              <a:rPr lang="it-IT"/>
              <a:t>Ista arhitektura kot pri T5-article</a:t>
            </a:r>
          </a:p>
          <a:p>
            <a:r>
              <a:rPr lang="it-IT"/>
              <a:t>Naučen na STA/AutoSentiNews</a:t>
            </a:r>
          </a:p>
          <a:p>
            <a:pPr lvl="1"/>
            <a:r>
              <a:rPr lang="it-IT"/>
              <a:t>Drugačni parametri</a:t>
            </a:r>
          </a:p>
          <a:p>
            <a:pPr lvl="1"/>
            <a:r>
              <a:rPr lang="it-IT"/>
              <a:t>Na vhodu besedilo; na izhodu naslov</a:t>
            </a:r>
          </a:p>
          <a:p>
            <a:pPr lvl="1"/>
            <a:r>
              <a:rPr lang="it-IT"/>
              <a:t>Približno isto število dokumentov kot pri T5-article</a:t>
            </a:r>
          </a:p>
          <a:p>
            <a:endParaRPr lang="it-IT"/>
          </a:p>
          <a:p>
            <a:r>
              <a:rPr lang="it-IT" b="1"/>
              <a:t>Generirani naslovi:</a:t>
            </a:r>
          </a:p>
          <a:p>
            <a:r>
              <a:rPr lang="it-IT" sz="1800"/>
              <a:t>Golob: </a:t>
            </a:r>
            <a:r>
              <a:rPr lang="it-IT" sz="1800">
                <a:solidFill>
                  <a:srgbClr val="FF0000"/>
                </a:solidFill>
              </a:rPr>
              <a:t>Če ne bi bila</a:t>
            </a:r>
            <a:r>
              <a:rPr lang="it-IT" sz="1800"/>
              <a:t>, se nam ne bi uspelo dogovoriti o strategiji vlade</a:t>
            </a:r>
            <a:endParaRPr lang="en-US" sz="1800"/>
          </a:p>
          <a:p>
            <a:r>
              <a:rPr lang="pt-BR" sz="1800"/>
              <a:t>Vlada potrdila besedilo predloga novele zakona o davku na tonažo</a:t>
            </a:r>
          </a:p>
          <a:p>
            <a:r>
              <a:rPr lang="pt-BR" sz="1800"/>
              <a:t>V samomorilskih napadih v Indoneziji več mrtvih</a:t>
            </a:r>
          </a:p>
          <a:p>
            <a:endParaRPr lang="it-IT" sz="1800"/>
          </a:p>
        </p:txBody>
      </p:sp>
      <p:pic>
        <p:nvPicPr>
          <p:cNvPr id="1026" name="Picture 2" descr="Headlines Should Help, Not Harm – Jandoli Institute">
            <a:extLst>
              <a:ext uri="{FF2B5EF4-FFF2-40B4-BE49-F238E27FC236}">
                <a16:creationId xmlns:a16="http://schemas.microsoft.com/office/drawing/2014/main" id="{B21816CF-7797-7CD8-0247-7EB00E1C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827" y="2214537"/>
            <a:ext cx="2789327" cy="1956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57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6614-D235-4028-AF4D-E570BC8F1DAB}"/>
              </a:ext>
            </a:extLst>
          </p:cNvPr>
          <p:cNvSpPr>
            <a:spLocks noGrp="1"/>
          </p:cNvSpPr>
          <p:nvPr>
            <p:ph type="title"/>
          </p:nvPr>
        </p:nvSpPr>
        <p:spPr/>
        <p:txBody>
          <a:bodyPr/>
          <a:lstStyle/>
          <a:p>
            <a:r>
              <a:rPr lang="en-US">
                <a:ea typeface="+mj-lt"/>
                <a:cs typeface="+mj-lt"/>
              </a:rPr>
              <a:t>Evalvacija povzemalnikov - ROUGE</a:t>
            </a:r>
            <a:endParaRPr lang="en-US"/>
          </a:p>
        </p:txBody>
      </p:sp>
      <p:sp>
        <p:nvSpPr>
          <p:cNvPr id="3" name="Content Placeholder 2">
            <a:extLst>
              <a:ext uri="{FF2B5EF4-FFF2-40B4-BE49-F238E27FC236}">
                <a16:creationId xmlns:a16="http://schemas.microsoft.com/office/drawing/2014/main" id="{40C267D2-21C3-4CC8-8E35-057FE7DC27F7}"/>
              </a:ext>
            </a:extLst>
          </p:cNvPr>
          <p:cNvSpPr>
            <a:spLocks noGrp="1"/>
          </p:cNvSpPr>
          <p:nvPr>
            <p:ph idx="1"/>
          </p:nvPr>
        </p:nvSpPr>
        <p:spPr>
          <a:xfrm>
            <a:off x="1040130" y="2106084"/>
            <a:ext cx="6548120" cy="4023360"/>
          </a:xfrm>
        </p:spPr>
        <p:txBody>
          <a:bodyPr vert="horz" lIns="91440" tIns="45720" rIns="91440" bIns="45720" rtlCol="0" anchor="t">
            <a:normAutofit lnSpcReduction="10000"/>
          </a:bodyPr>
          <a:lstStyle/>
          <a:p>
            <a:r>
              <a:rPr lang="en-US" sz="1800">
                <a:cs typeface="Calibri"/>
              </a:rPr>
              <a:t>Ideja -&gt; </a:t>
            </a:r>
            <a:r>
              <a:rPr lang="en-US" sz="1800" i="1">
                <a:cs typeface="Calibri"/>
              </a:rPr>
              <a:t>Poda </a:t>
            </a:r>
            <a:r>
              <a:rPr lang="en-US" sz="1800" i="1" dirty="0" err="1">
                <a:cs typeface="Calibri"/>
              </a:rPr>
              <a:t>oceno</a:t>
            </a:r>
            <a:r>
              <a:rPr lang="en-US" sz="1800" i="1" dirty="0">
                <a:cs typeface="Calibri"/>
              </a:rPr>
              <a:t> </a:t>
            </a:r>
            <a:r>
              <a:rPr lang="en-US" sz="1800" i="1" dirty="0" err="1">
                <a:cs typeface="Calibri"/>
              </a:rPr>
              <a:t>prekrivanja</a:t>
            </a:r>
            <a:r>
              <a:rPr lang="en-US" sz="1800" i="1" dirty="0">
                <a:cs typeface="Calibri"/>
              </a:rPr>
              <a:t> med </a:t>
            </a:r>
            <a:r>
              <a:rPr lang="en-US" sz="1800" i="1" dirty="0" err="1">
                <a:cs typeface="Calibri"/>
              </a:rPr>
              <a:t>avtomatsko</a:t>
            </a:r>
            <a:r>
              <a:rPr lang="en-US" sz="1800" i="1" dirty="0">
                <a:cs typeface="Calibri"/>
              </a:rPr>
              <a:t> </a:t>
            </a:r>
            <a:r>
              <a:rPr lang="en-US" sz="1800" i="1" dirty="0" err="1">
                <a:cs typeface="Calibri"/>
              </a:rPr>
              <a:t>generiranimi</a:t>
            </a:r>
            <a:r>
              <a:rPr lang="en-US" sz="1800" i="1" dirty="0">
                <a:cs typeface="Calibri"/>
              </a:rPr>
              <a:t> in </a:t>
            </a:r>
            <a:r>
              <a:rPr lang="en-US" sz="1800" i="1" dirty="0" err="1">
                <a:cs typeface="Calibri"/>
              </a:rPr>
              <a:t>človeški</a:t>
            </a:r>
            <a:r>
              <a:rPr lang="en-US" sz="1800" i="1" dirty="0">
                <a:cs typeface="Calibri"/>
              </a:rPr>
              <a:t> </a:t>
            </a:r>
            <a:r>
              <a:rPr lang="en-US" sz="1800" i="1" dirty="0" err="1">
                <a:cs typeface="Calibri"/>
              </a:rPr>
              <a:t>povzetki</a:t>
            </a:r>
            <a:endParaRPr lang="en-US" sz="1800" i="1" dirty="0">
              <a:cs typeface="Calibri"/>
            </a:endParaRPr>
          </a:p>
          <a:p>
            <a:r>
              <a:rPr lang="en-US" sz="1800" dirty="0" err="1">
                <a:cs typeface="Calibri"/>
              </a:rPr>
              <a:t>Osnovno</a:t>
            </a:r>
            <a:r>
              <a:rPr lang="en-US" sz="1800" dirty="0">
                <a:cs typeface="Calibri"/>
              </a:rPr>
              <a:t> </a:t>
            </a:r>
            <a:r>
              <a:rPr lang="en-US" sz="1800" dirty="0" err="1">
                <a:cs typeface="Calibri"/>
              </a:rPr>
              <a:t>enoto</a:t>
            </a:r>
            <a:r>
              <a:rPr lang="en-US" sz="1800" dirty="0">
                <a:cs typeface="Calibri"/>
              </a:rPr>
              <a:t> </a:t>
            </a:r>
            <a:r>
              <a:rPr lang="en-US" sz="1800" dirty="0" err="1">
                <a:cs typeface="Calibri"/>
              </a:rPr>
              <a:t>predstavljajo</a:t>
            </a:r>
            <a:r>
              <a:rPr lang="en-US" sz="1800" dirty="0">
                <a:cs typeface="Calibri"/>
              </a:rPr>
              <a:t> N-</a:t>
            </a:r>
            <a:r>
              <a:rPr lang="en-US" sz="1800" dirty="0" err="1">
                <a:cs typeface="Calibri"/>
              </a:rPr>
              <a:t>grami</a:t>
            </a:r>
            <a:endParaRPr lang="en-US" sz="1800" dirty="0">
              <a:cs typeface="Calibri"/>
            </a:endParaRPr>
          </a:p>
          <a:p>
            <a:r>
              <a:rPr lang="en-US" sz="1800" dirty="0" err="1">
                <a:cs typeface="Calibri"/>
              </a:rPr>
              <a:t>Obstaja</a:t>
            </a:r>
            <a:r>
              <a:rPr lang="en-US" sz="1800" dirty="0">
                <a:cs typeface="Calibri"/>
              </a:rPr>
              <a:t> </a:t>
            </a:r>
            <a:r>
              <a:rPr lang="en-US" sz="1800" dirty="0" err="1">
                <a:cs typeface="Calibri"/>
              </a:rPr>
              <a:t>veliko</a:t>
            </a:r>
            <a:r>
              <a:rPr lang="en-US" sz="1800" dirty="0">
                <a:cs typeface="Calibri"/>
              </a:rPr>
              <a:t> </a:t>
            </a:r>
            <a:r>
              <a:rPr lang="en-US" sz="1800" dirty="0" err="1">
                <a:cs typeface="Calibri"/>
              </a:rPr>
              <a:t>kombinacij</a:t>
            </a:r>
            <a:r>
              <a:rPr lang="en-US" sz="1800" dirty="0">
                <a:cs typeface="Calibri"/>
              </a:rPr>
              <a:t>, </a:t>
            </a:r>
            <a:r>
              <a:rPr lang="en-US" sz="1800" dirty="0" err="1">
                <a:cs typeface="Calibri"/>
              </a:rPr>
              <a:t>najbolj</a:t>
            </a:r>
            <a:r>
              <a:rPr lang="en-US" sz="1800" dirty="0">
                <a:cs typeface="Calibri"/>
              </a:rPr>
              <a:t> </a:t>
            </a:r>
            <a:r>
              <a:rPr lang="en-US" sz="1800" dirty="0" err="1">
                <a:cs typeface="Calibri"/>
              </a:rPr>
              <a:t>razširjene</a:t>
            </a:r>
            <a:r>
              <a:rPr lang="en-US" sz="1800" dirty="0">
                <a:cs typeface="Calibri"/>
              </a:rPr>
              <a:t> so:</a:t>
            </a:r>
          </a:p>
          <a:p>
            <a:pPr marL="383540" lvl="1"/>
            <a:r>
              <a:rPr lang="en-US" sz="1600" dirty="0">
                <a:cs typeface="Calibri"/>
              </a:rPr>
              <a:t>ROUGE-1 (</a:t>
            </a:r>
            <a:r>
              <a:rPr lang="en-US" sz="1600" dirty="0" err="1">
                <a:cs typeface="Calibri"/>
              </a:rPr>
              <a:t>prekrivanje</a:t>
            </a:r>
            <a:r>
              <a:rPr lang="en-US" sz="1600" dirty="0">
                <a:cs typeface="Calibri"/>
              </a:rPr>
              <a:t> </a:t>
            </a:r>
            <a:r>
              <a:rPr lang="en-US" sz="1600" dirty="0" err="1">
                <a:cs typeface="Calibri"/>
              </a:rPr>
              <a:t>posameznih</a:t>
            </a:r>
            <a:r>
              <a:rPr lang="en-US" sz="1600" dirty="0">
                <a:cs typeface="Calibri"/>
              </a:rPr>
              <a:t> </a:t>
            </a:r>
            <a:r>
              <a:rPr lang="en-US" sz="1600" dirty="0" err="1">
                <a:cs typeface="Calibri"/>
              </a:rPr>
              <a:t>besed</a:t>
            </a:r>
            <a:r>
              <a:rPr lang="en-US" sz="1600" dirty="0">
                <a:cs typeface="Calibri"/>
              </a:rPr>
              <a:t>)</a:t>
            </a:r>
          </a:p>
          <a:p>
            <a:pPr marL="383540" lvl="1"/>
            <a:r>
              <a:rPr lang="en-US" sz="1600" dirty="0">
                <a:cs typeface="Calibri"/>
              </a:rPr>
              <a:t>ROUGE-2 (</a:t>
            </a:r>
            <a:r>
              <a:rPr lang="en-US" sz="1600" dirty="0" err="1">
                <a:cs typeface="Calibri"/>
              </a:rPr>
              <a:t>prekrivanje</a:t>
            </a:r>
            <a:r>
              <a:rPr lang="en-US" sz="1600" dirty="0">
                <a:cs typeface="Calibri"/>
              </a:rPr>
              <a:t> </a:t>
            </a:r>
            <a:r>
              <a:rPr lang="en-US" sz="1600" dirty="0" err="1">
                <a:cs typeface="Calibri"/>
              </a:rPr>
              <a:t>parov</a:t>
            </a:r>
            <a:r>
              <a:rPr lang="en-US" sz="1600" dirty="0">
                <a:cs typeface="Calibri"/>
              </a:rPr>
              <a:t> </a:t>
            </a:r>
            <a:r>
              <a:rPr lang="en-US" sz="1600" dirty="0" err="1">
                <a:cs typeface="Calibri"/>
              </a:rPr>
              <a:t>besed</a:t>
            </a:r>
            <a:r>
              <a:rPr lang="en-US" sz="1600" dirty="0">
                <a:cs typeface="Calibri"/>
              </a:rPr>
              <a:t>) </a:t>
            </a:r>
          </a:p>
          <a:p>
            <a:pPr marL="383540" lvl="1"/>
            <a:r>
              <a:rPr lang="en-US" sz="1600" dirty="0">
                <a:cs typeface="Calibri"/>
              </a:rPr>
              <a:t>ROUGE-L (</a:t>
            </a:r>
            <a:r>
              <a:rPr lang="en-US" sz="1600" dirty="0" err="1">
                <a:cs typeface="Calibri"/>
              </a:rPr>
              <a:t>najdaljša</a:t>
            </a:r>
            <a:r>
              <a:rPr lang="en-US" sz="1600" dirty="0">
                <a:cs typeface="Calibri"/>
              </a:rPr>
              <a:t> </a:t>
            </a:r>
            <a:r>
              <a:rPr lang="en-US" sz="1600" dirty="0" err="1">
                <a:cs typeface="Calibri"/>
              </a:rPr>
              <a:t>podsekvenca</a:t>
            </a:r>
            <a:r>
              <a:rPr lang="en-US" sz="1600" dirty="0">
                <a:cs typeface="Calibri"/>
              </a:rPr>
              <a:t> </a:t>
            </a:r>
            <a:r>
              <a:rPr lang="en-US" sz="1600" dirty="0" err="1">
                <a:cs typeface="Calibri"/>
              </a:rPr>
              <a:t>besed</a:t>
            </a:r>
            <a:r>
              <a:rPr lang="en-US" sz="1600" dirty="0">
                <a:cs typeface="Calibri" panose="020F0502020204030204"/>
              </a:rPr>
              <a:t>)</a:t>
            </a:r>
            <a:endParaRPr lang="en-US" sz="1400" dirty="0">
              <a:cs typeface="Calibri" panose="020F0502020204030204"/>
            </a:endParaRPr>
          </a:p>
          <a:p>
            <a:pPr marL="383540" lvl="1"/>
            <a:r>
              <a:rPr lang="en-US" sz="1600" dirty="0" err="1">
                <a:cs typeface="Calibri"/>
              </a:rPr>
              <a:t>Najpogosteje</a:t>
            </a:r>
            <a:r>
              <a:rPr lang="en-US" sz="1600" dirty="0">
                <a:cs typeface="Calibri"/>
              </a:rPr>
              <a:t> se </a:t>
            </a:r>
            <a:r>
              <a:rPr lang="en-US" sz="1600" dirty="0" err="1">
                <a:cs typeface="Calibri"/>
              </a:rPr>
              <a:t>poroča</a:t>
            </a:r>
            <a:r>
              <a:rPr lang="en-US" sz="1600" dirty="0">
                <a:cs typeface="Calibri"/>
              </a:rPr>
              <a:t> </a:t>
            </a:r>
            <a:r>
              <a:rPr lang="en-US" sz="1600" err="1">
                <a:cs typeface="Calibri"/>
              </a:rPr>
              <a:t>vrednost</a:t>
            </a:r>
            <a:r>
              <a:rPr lang="en-US" sz="1600">
                <a:cs typeface="Calibri"/>
              </a:rPr>
              <a:t> F</a:t>
            </a:r>
            <a:r>
              <a:rPr lang="en-US" sz="1600" baseline="-25000">
                <a:cs typeface="Calibri"/>
              </a:rPr>
              <a:t>1</a:t>
            </a:r>
            <a:endParaRPr lang="en-US" sz="1600" dirty="0">
              <a:cs typeface="Calibri"/>
            </a:endParaRPr>
          </a:p>
          <a:p>
            <a:r>
              <a:rPr lang="en-US" sz="1800">
                <a:cs typeface="Calibri"/>
              </a:rPr>
              <a:t>Slabosti:</a:t>
            </a:r>
            <a:endParaRPr lang="en-US" sz="1800" dirty="0">
              <a:cs typeface="Calibri"/>
            </a:endParaRPr>
          </a:p>
          <a:p>
            <a:pPr marL="383540" lvl="1"/>
            <a:r>
              <a:rPr lang="en-US" sz="1600" dirty="0">
                <a:cs typeface="Calibri"/>
              </a:rPr>
              <a:t>Ne more </a:t>
            </a:r>
            <a:r>
              <a:rPr lang="en-US" sz="1600" dirty="0" err="1">
                <a:cs typeface="Calibri"/>
              </a:rPr>
              <a:t>meriti</a:t>
            </a:r>
            <a:r>
              <a:rPr lang="en-US" sz="1600" dirty="0">
                <a:cs typeface="Calibri"/>
              </a:rPr>
              <a:t> </a:t>
            </a:r>
            <a:r>
              <a:rPr lang="en-US" sz="1600" dirty="0" err="1">
                <a:cs typeface="Calibri"/>
              </a:rPr>
              <a:t>berljivosti</a:t>
            </a:r>
            <a:endParaRPr lang="en-US" sz="1600" dirty="0">
              <a:cs typeface="Calibri"/>
            </a:endParaRPr>
          </a:p>
          <a:p>
            <a:pPr marL="383540" lvl="1"/>
            <a:r>
              <a:rPr lang="en-US" sz="1600" dirty="0">
                <a:cs typeface="Calibri"/>
              </a:rPr>
              <a:t>Ne </a:t>
            </a:r>
            <a:r>
              <a:rPr lang="en-US" sz="1600" dirty="0" err="1">
                <a:cs typeface="Calibri"/>
              </a:rPr>
              <a:t>upošteva</a:t>
            </a:r>
            <a:r>
              <a:rPr lang="en-US" sz="1600" dirty="0">
                <a:cs typeface="Calibri"/>
              </a:rPr>
              <a:t> </a:t>
            </a:r>
            <a:r>
              <a:rPr lang="en-US" sz="1600" err="1">
                <a:cs typeface="Calibri"/>
              </a:rPr>
              <a:t>podobnosti</a:t>
            </a:r>
            <a:r>
              <a:rPr lang="en-US" sz="1600">
                <a:cs typeface="Calibri"/>
              </a:rPr>
              <a:t> </a:t>
            </a:r>
            <a:endParaRPr lang="en-US" sz="1600" dirty="0">
              <a:cs typeface="Calibri"/>
            </a:endParaRPr>
          </a:p>
          <a:p>
            <a:pPr marL="383540" lvl="1"/>
            <a:endParaRPr lang="en-US">
              <a:cs typeface="Calibri"/>
            </a:endParaRPr>
          </a:p>
        </p:txBody>
      </p:sp>
      <p:pic>
        <p:nvPicPr>
          <p:cNvPr id="4" name="Picture 4" descr="A picture containing text&#10;&#10;Description automatically generated">
            <a:extLst>
              <a:ext uri="{FF2B5EF4-FFF2-40B4-BE49-F238E27FC236}">
                <a16:creationId xmlns:a16="http://schemas.microsoft.com/office/drawing/2014/main" id="{628E5D78-D422-4FEE-9947-F7B244E3EE85}"/>
              </a:ext>
            </a:extLst>
          </p:cNvPr>
          <p:cNvPicPr>
            <a:picLocks noChangeAspect="1"/>
          </p:cNvPicPr>
          <p:nvPr/>
        </p:nvPicPr>
        <p:blipFill>
          <a:blip r:embed="rId2"/>
          <a:stretch>
            <a:fillRect/>
          </a:stretch>
        </p:blipFill>
        <p:spPr>
          <a:xfrm>
            <a:off x="6901352" y="2777587"/>
            <a:ext cx="2204224" cy="506550"/>
          </a:xfrm>
          <a:prstGeom prst="rect">
            <a:avLst/>
          </a:prstGeom>
        </p:spPr>
      </p:pic>
      <p:pic>
        <p:nvPicPr>
          <p:cNvPr id="5" name="Picture 5">
            <a:extLst>
              <a:ext uri="{FF2B5EF4-FFF2-40B4-BE49-F238E27FC236}">
                <a16:creationId xmlns:a16="http://schemas.microsoft.com/office/drawing/2014/main" id="{1995208B-AA1C-4705-B3C5-DC6595727D34}"/>
              </a:ext>
            </a:extLst>
          </p:cNvPr>
          <p:cNvPicPr>
            <a:picLocks noChangeAspect="1"/>
          </p:cNvPicPr>
          <p:nvPr/>
        </p:nvPicPr>
        <p:blipFill>
          <a:blip r:embed="rId3"/>
          <a:stretch>
            <a:fillRect/>
          </a:stretch>
        </p:blipFill>
        <p:spPr>
          <a:xfrm>
            <a:off x="6958811" y="3573864"/>
            <a:ext cx="1944030" cy="415607"/>
          </a:xfrm>
          <a:prstGeom prst="rect">
            <a:avLst/>
          </a:prstGeom>
        </p:spPr>
      </p:pic>
      <p:pic>
        <p:nvPicPr>
          <p:cNvPr id="6" name="Picture 6" descr="Text&#10;&#10;Description automatically generated">
            <a:extLst>
              <a:ext uri="{FF2B5EF4-FFF2-40B4-BE49-F238E27FC236}">
                <a16:creationId xmlns:a16="http://schemas.microsoft.com/office/drawing/2014/main" id="{81A77C1C-3AF3-480F-B77E-233A083AA2AC}"/>
              </a:ext>
            </a:extLst>
          </p:cNvPr>
          <p:cNvPicPr>
            <a:picLocks noChangeAspect="1"/>
          </p:cNvPicPr>
          <p:nvPr/>
        </p:nvPicPr>
        <p:blipFill>
          <a:blip r:embed="rId4"/>
          <a:stretch>
            <a:fillRect/>
          </a:stretch>
        </p:blipFill>
        <p:spPr>
          <a:xfrm>
            <a:off x="6445250" y="4276578"/>
            <a:ext cx="2743200" cy="600075"/>
          </a:xfrm>
          <a:prstGeom prst="rect">
            <a:avLst/>
          </a:prstGeom>
        </p:spPr>
      </p:pic>
    </p:spTree>
    <p:extLst>
      <p:ext uri="{BB962C8B-B14F-4D97-AF65-F5344CB8AC3E}">
        <p14:creationId xmlns:p14="http://schemas.microsoft.com/office/powerpoint/2010/main" val="383723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61C9-DF57-EAD1-DE12-EE360DCE3B10}"/>
              </a:ext>
            </a:extLst>
          </p:cNvPr>
          <p:cNvSpPr>
            <a:spLocks noGrp="1"/>
          </p:cNvSpPr>
          <p:nvPr>
            <p:ph type="title"/>
          </p:nvPr>
        </p:nvSpPr>
        <p:spPr/>
        <p:txBody>
          <a:bodyPr/>
          <a:lstStyle/>
          <a:p>
            <a:r>
              <a:rPr lang="en-US"/>
              <a:t>Preliminarni rezultati</a:t>
            </a:r>
            <a:endParaRPr lang="sl-SI"/>
          </a:p>
        </p:txBody>
      </p:sp>
      <p:pic>
        <p:nvPicPr>
          <p:cNvPr id="5" name="Content Placeholder 4">
            <a:extLst>
              <a:ext uri="{FF2B5EF4-FFF2-40B4-BE49-F238E27FC236}">
                <a16:creationId xmlns:a16="http://schemas.microsoft.com/office/drawing/2014/main" id="{414B86DC-1F15-5679-1E53-41DCC7732F28}"/>
              </a:ext>
            </a:extLst>
          </p:cNvPr>
          <p:cNvPicPr>
            <a:picLocks noGrp="1" noChangeAspect="1"/>
          </p:cNvPicPr>
          <p:nvPr>
            <p:ph idx="1"/>
          </p:nvPr>
        </p:nvPicPr>
        <p:blipFill>
          <a:blip r:embed="rId2"/>
          <a:stretch>
            <a:fillRect/>
          </a:stretch>
        </p:blipFill>
        <p:spPr>
          <a:xfrm>
            <a:off x="3075148" y="4686293"/>
            <a:ext cx="5211602" cy="1098599"/>
          </a:xfrm>
        </p:spPr>
      </p:pic>
      <p:sp>
        <p:nvSpPr>
          <p:cNvPr id="6" name="TextBox 5">
            <a:extLst>
              <a:ext uri="{FF2B5EF4-FFF2-40B4-BE49-F238E27FC236}">
                <a16:creationId xmlns:a16="http://schemas.microsoft.com/office/drawing/2014/main" id="{9F86CBC0-BD44-EA85-3638-EC4CC243701C}"/>
              </a:ext>
            </a:extLst>
          </p:cNvPr>
          <p:cNvSpPr txBox="1"/>
          <p:nvPr/>
        </p:nvSpPr>
        <p:spPr>
          <a:xfrm>
            <a:off x="1242005" y="1962470"/>
            <a:ext cx="7072449" cy="2723823"/>
          </a:xfrm>
          <a:prstGeom prst="rect">
            <a:avLst/>
          </a:prstGeom>
          <a:noFill/>
        </p:spPr>
        <p:txBody>
          <a:bodyPr wrap="none" rtlCol="0">
            <a:spAutoFit/>
          </a:bodyPr>
          <a:lstStyle/>
          <a:p>
            <a:pPr>
              <a:lnSpc>
                <a:spcPct val="150000"/>
              </a:lnSpc>
            </a:pPr>
            <a:r>
              <a:rPr lang="en-US"/>
              <a:t>Najboljši T5, naučen na prevedeni množici CNN/DM</a:t>
            </a:r>
          </a:p>
          <a:p>
            <a:pPr>
              <a:lnSpc>
                <a:spcPct val="150000"/>
              </a:lnSpc>
            </a:pPr>
            <a:r>
              <a:rPr lang="en-US"/>
              <a:t>Ročna/avtomatska analiza</a:t>
            </a:r>
          </a:p>
          <a:p>
            <a:pPr>
              <a:lnSpc>
                <a:spcPct val="150000"/>
              </a:lnSpc>
            </a:pPr>
            <a:r>
              <a:rPr lang="en-US"/>
              <a:t>Krajši naučeni povzemalniki bolje napovedujejo krajša besedila in obratno</a:t>
            </a:r>
          </a:p>
          <a:p>
            <a:pPr>
              <a:lnSpc>
                <a:spcPct val="150000"/>
              </a:lnSpc>
            </a:pPr>
            <a:r>
              <a:rPr lang="en-US"/>
              <a:t>Transformerji presegli LSTM</a:t>
            </a:r>
          </a:p>
          <a:p>
            <a:pPr>
              <a:lnSpc>
                <a:spcPct val="150000"/>
              </a:lnSpc>
            </a:pPr>
            <a:r>
              <a:rPr lang="en-US"/>
              <a:t>ROUGE-L vrednosti</a:t>
            </a:r>
          </a:p>
          <a:p>
            <a:endParaRPr lang="en-US"/>
          </a:p>
          <a:p>
            <a:r>
              <a:rPr lang="en-US"/>
              <a:t> </a:t>
            </a:r>
            <a:endParaRPr lang="sl-SI"/>
          </a:p>
        </p:txBody>
      </p:sp>
    </p:spTree>
    <p:extLst>
      <p:ext uri="{BB962C8B-B14F-4D97-AF65-F5344CB8AC3E}">
        <p14:creationId xmlns:p14="http://schemas.microsoft.com/office/powerpoint/2010/main" val="333415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C9A1-B58F-5D8E-CA27-CD804E765E27}"/>
              </a:ext>
            </a:extLst>
          </p:cNvPr>
          <p:cNvSpPr>
            <a:spLocks noGrp="1"/>
          </p:cNvSpPr>
          <p:nvPr>
            <p:ph type="title"/>
          </p:nvPr>
        </p:nvSpPr>
        <p:spPr/>
        <p:txBody>
          <a:bodyPr/>
          <a:lstStyle/>
          <a:p>
            <a:r>
              <a:rPr lang="en-US"/>
              <a:t>Model 6: Metamodel</a:t>
            </a:r>
            <a:endParaRPr lang="sl-SI"/>
          </a:p>
        </p:txBody>
      </p:sp>
      <p:sp>
        <p:nvSpPr>
          <p:cNvPr id="3" name="Content Placeholder 2">
            <a:extLst>
              <a:ext uri="{FF2B5EF4-FFF2-40B4-BE49-F238E27FC236}">
                <a16:creationId xmlns:a16="http://schemas.microsoft.com/office/drawing/2014/main" id="{C25FFBF9-66DF-E5E6-36DB-1C6708CC740E}"/>
              </a:ext>
            </a:extLst>
          </p:cNvPr>
          <p:cNvSpPr>
            <a:spLocks noGrp="1"/>
          </p:cNvSpPr>
          <p:nvPr>
            <p:ph idx="1"/>
          </p:nvPr>
        </p:nvSpPr>
        <p:spPr>
          <a:xfrm>
            <a:off x="1097280" y="1845734"/>
            <a:ext cx="5974519" cy="4023360"/>
          </a:xfrm>
        </p:spPr>
        <p:txBody>
          <a:bodyPr/>
          <a:lstStyle/>
          <a:p>
            <a:r>
              <a:rPr lang="en-US" i="1"/>
              <a:t>Kako izbrati ustrezni povzemalnik?</a:t>
            </a:r>
          </a:p>
          <a:p>
            <a:endParaRPr lang="en-US" i="1"/>
          </a:p>
          <a:p>
            <a:pPr marL="201168" lvl="1" indent="0">
              <a:buNone/>
            </a:pPr>
            <a:r>
              <a:rPr lang="en-US" b="1"/>
              <a:t>1. Doc2Vec</a:t>
            </a:r>
          </a:p>
          <a:p>
            <a:pPr lvl="1"/>
            <a:r>
              <a:rPr lang="en-US" sz="1600"/>
              <a:t>Predstavitev dokumenta</a:t>
            </a:r>
          </a:p>
          <a:p>
            <a:pPr lvl="1"/>
            <a:r>
              <a:rPr lang="en-US" sz="1600"/>
              <a:t>700 tisoč besedil</a:t>
            </a:r>
          </a:p>
          <a:p>
            <a:r>
              <a:rPr lang="en-US"/>
              <a:t> </a:t>
            </a:r>
            <a:endParaRPr lang="sl-SI"/>
          </a:p>
        </p:txBody>
      </p:sp>
      <p:pic>
        <p:nvPicPr>
          <p:cNvPr id="12" name="Picture 11">
            <a:extLst>
              <a:ext uri="{FF2B5EF4-FFF2-40B4-BE49-F238E27FC236}">
                <a16:creationId xmlns:a16="http://schemas.microsoft.com/office/drawing/2014/main" id="{7C1AFFE0-77E6-EE76-E39B-BC3B6DF1EFCF}"/>
              </a:ext>
            </a:extLst>
          </p:cNvPr>
          <p:cNvPicPr>
            <a:picLocks noChangeAspect="1"/>
          </p:cNvPicPr>
          <p:nvPr/>
        </p:nvPicPr>
        <p:blipFill>
          <a:blip r:embed="rId2"/>
          <a:stretch>
            <a:fillRect/>
          </a:stretch>
        </p:blipFill>
        <p:spPr>
          <a:xfrm>
            <a:off x="5093531" y="4492037"/>
            <a:ext cx="3136302" cy="1415772"/>
          </a:xfrm>
          <a:prstGeom prst="rect">
            <a:avLst/>
          </a:prstGeom>
        </p:spPr>
      </p:pic>
      <p:pic>
        <p:nvPicPr>
          <p:cNvPr id="1026" name="Picture 2" descr="A gentle introduction to Doc2Vec. TL;DR | by Gidi Shperber | Wisio | Medium">
            <a:extLst>
              <a:ext uri="{FF2B5EF4-FFF2-40B4-BE49-F238E27FC236}">
                <a16:creationId xmlns:a16="http://schemas.microsoft.com/office/drawing/2014/main" id="{5CBFE9E3-6B9C-1326-4D13-362250AFCA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09" y="3945044"/>
            <a:ext cx="3264202" cy="18134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2340F3-DD12-6422-CACC-26AC7B7AB012}"/>
              </a:ext>
            </a:extLst>
          </p:cNvPr>
          <p:cNvSpPr txBox="1"/>
          <p:nvPr/>
        </p:nvSpPr>
        <p:spPr>
          <a:xfrm>
            <a:off x="4521722" y="2633876"/>
            <a:ext cx="3322100" cy="1658916"/>
          </a:xfrm>
          <a:prstGeom prst="rect">
            <a:avLst/>
          </a:prstGeom>
          <a:noFill/>
        </p:spPr>
        <p:txBody>
          <a:bodyPr wrap="square" rtlCol="0">
            <a:spAutoFit/>
          </a:bodyPr>
          <a:lstStyle/>
          <a:p>
            <a:pPr marL="377190" lvl="1">
              <a:lnSpc>
                <a:spcPct val="90000"/>
              </a:lnSpc>
              <a:spcBef>
                <a:spcPts val="200"/>
              </a:spcBef>
              <a:spcAft>
                <a:spcPts val="400"/>
              </a:spcAft>
              <a:buClr>
                <a:schemeClr val="accent1"/>
              </a:buClr>
            </a:pPr>
            <a:r>
              <a:rPr lang="en-US" b="1">
                <a:solidFill>
                  <a:schemeClr val="tx1">
                    <a:lumMod val="75000"/>
                    <a:lumOff val="25000"/>
                  </a:schemeClr>
                </a:solidFill>
              </a:rPr>
              <a:t>2. Nevronska mreža</a:t>
            </a:r>
          </a:p>
          <a:p>
            <a:pPr marL="560070" lvl="1" indent="-182880">
              <a:lnSpc>
                <a:spcPct val="90000"/>
              </a:lnSpc>
              <a:spcBef>
                <a:spcPts val="200"/>
              </a:spcBef>
              <a:spcAft>
                <a:spcPts val="400"/>
              </a:spcAft>
              <a:buClr>
                <a:schemeClr val="accent1"/>
              </a:buClr>
              <a:buFont typeface="Calibri" pitchFamily="34" charset="0"/>
              <a:buChar char="◦"/>
            </a:pPr>
            <a:r>
              <a:rPr lang="en-US" sz="1600">
                <a:solidFill>
                  <a:schemeClr val="tx1">
                    <a:lumMod val="75000"/>
                    <a:lumOff val="25000"/>
                  </a:schemeClr>
                </a:solidFill>
              </a:rPr>
              <a:t>Ocena 16 ROUGE vrednosti (4 povzemalniki, 4 ROUGE vrednosti)</a:t>
            </a:r>
          </a:p>
          <a:p>
            <a:pPr marL="560070" lvl="1" indent="-182880">
              <a:lnSpc>
                <a:spcPct val="90000"/>
              </a:lnSpc>
              <a:spcBef>
                <a:spcPts val="200"/>
              </a:spcBef>
              <a:spcAft>
                <a:spcPts val="400"/>
              </a:spcAft>
              <a:buClr>
                <a:schemeClr val="accent1"/>
              </a:buClr>
              <a:buFont typeface="Calibri" pitchFamily="34" charset="0"/>
              <a:buChar char="◦"/>
            </a:pPr>
            <a:r>
              <a:rPr lang="en-US" sz="1600">
                <a:solidFill>
                  <a:schemeClr val="tx1">
                    <a:lumMod val="75000"/>
                    <a:lumOff val="25000"/>
                  </a:schemeClr>
                </a:solidFill>
              </a:rPr>
              <a:t>80 tisoč parov (povzetek, besedilo)</a:t>
            </a:r>
            <a:endParaRPr lang="sl-SI" sz="1600">
              <a:solidFill>
                <a:schemeClr val="tx1">
                  <a:lumMod val="75000"/>
                  <a:lumOff val="25000"/>
                </a:schemeClr>
              </a:solidFill>
            </a:endParaRPr>
          </a:p>
        </p:txBody>
      </p:sp>
      <p:pic>
        <p:nvPicPr>
          <p:cNvPr id="6" name="Picture 5">
            <a:extLst>
              <a:ext uri="{FF2B5EF4-FFF2-40B4-BE49-F238E27FC236}">
                <a16:creationId xmlns:a16="http://schemas.microsoft.com/office/drawing/2014/main" id="{FFDB71D0-1795-C53E-F191-658736620961}"/>
              </a:ext>
            </a:extLst>
          </p:cNvPr>
          <p:cNvPicPr>
            <a:picLocks noChangeAspect="1"/>
          </p:cNvPicPr>
          <p:nvPr/>
        </p:nvPicPr>
        <p:blipFill>
          <a:blip r:embed="rId4"/>
          <a:stretch>
            <a:fillRect/>
          </a:stretch>
        </p:blipFill>
        <p:spPr>
          <a:xfrm>
            <a:off x="8801641" y="2197100"/>
            <a:ext cx="2709163" cy="3848100"/>
          </a:xfrm>
          <a:prstGeom prst="rect">
            <a:avLst/>
          </a:prstGeom>
        </p:spPr>
      </p:pic>
      <p:cxnSp>
        <p:nvCxnSpPr>
          <p:cNvPr id="8" name="Straight Connector 7">
            <a:extLst>
              <a:ext uri="{FF2B5EF4-FFF2-40B4-BE49-F238E27FC236}">
                <a16:creationId xmlns:a16="http://schemas.microsoft.com/office/drawing/2014/main" id="{3E76DD75-745D-A141-5555-8FDAEF76C538}"/>
              </a:ext>
            </a:extLst>
          </p:cNvPr>
          <p:cNvCxnSpPr/>
          <p:nvPr/>
        </p:nvCxnSpPr>
        <p:spPr>
          <a:xfrm>
            <a:off x="8464550" y="2260600"/>
            <a:ext cx="0" cy="3784600"/>
          </a:xfrm>
          <a:prstGeom prst="line">
            <a:avLst/>
          </a:prstGeom>
          <a:ln w="63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78CF2B6-EA0B-E670-BE80-AD3C0B313DD3}"/>
              </a:ext>
            </a:extLst>
          </p:cNvPr>
          <p:cNvCxnSpPr/>
          <p:nvPr/>
        </p:nvCxnSpPr>
        <p:spPr>
          <a:xfrm>
            <a:off x="4521722" y="2260600"/>
            <a:ext cx="0" cy="37846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798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6319-C4E4-4BFF-9F2E-A8102632B8C7}"/>
              </a:ext>
            </a:extLst>
          </p:cNvPr>
          <p:cNvSpPr>
            <a:spLocks noGrp="1"/>
          </p:cNvSpPr>
          <p:nvPr>
            <p:ph type="title"/>
          </p:nvPr>
        </p:nvSpPr>
        <p:spPr/>
        <p:txBody>
          <a:bodyPr/>
          <a:lstStyle/>
          <a:p>
            <a:r>
              <a:rPr lang="en-US" dirty="0" err="1">
                <a:cs typeface="Calibri Light"/>
              </a:rPr>
              <a:t>Struktura</a:t>
            </a:r>
          </a:p>
        </p:txBody>
      </p:sp>
      <p:sp>
        <p:nvSpPr>
          <p:cNvPr id="3" name="Content Placeholder 2">
            <a:extLst>
              <a:ext uri="{FF2B5EF4-FFF2-40B4-BE49-F238E27FC236}">
                <a16:creationId xmlns:a16="http://schemas.microsoft.com/office/drawing/2014/main" id="{C59FB82D-478A-47A2-AA72-15D1A26D6350}"/>
              </a:ext>
            </a:extLst>
          </p:cNvPr>
          <p:cNvSpPr>
            <a:spLocks noGrp="1"/>
          </p:cNvSpPr>
          <p:nvPr>
            <p:ph idx="1"/>
          </p:nvPr>
        </p:nvSpPr>
        <p:spPr/>
        <p:txBody>
          <a:bodyPr vert="horz" lIns="0" tIns="45720" rIns="0" bIns="45720" rtlCol="0" anchor="t">
            <a:normAutofit/>
          </a:bodyPr>
          <a:lstStyle/>
          <a:p>
            <a:r>
              <a:rPr lang="en-US">
                <a:cs typeface="Calibri"/>
              </a:rPr>
              <a:t>Opredelitev </a:t>
            </a:r>
            <a:r>
              <a:rPr lang="en-US" dirty="0">
                <a:cs typeface="Calibri"/>
              </a:rPr>
              <a:t>in </a:t>
            </a:r>
            <a:r>
              <a:rPr lang="en-US" dirty="0" err="1">
                <a:cs typeface="Calibri"/>
              </a:rPr>
              <a:t>dimenzije</a:t>
            </a:r>
            <a:r>
              <a:rPr lang="en-US" dirty="0">
                <a:cs typeface="Calibri"/>
              </a:rPr>
              <a:t> </a:t>
            </a:r>
            <a:r>
              <a:rPr lang="en-US" dirty="0" err="1">
                <a:cs typeface="Calibri"/>
              </a:rPr>
              <a:t>povzemanja</a:t>
            </a:r>
          </a:p>
          <a:p>
            <a:r>
              <a:rPr lang="en-US" err="1">
                <a:cs typeface="Calibri"/>
              </a:rPr>
              <a:t>Predstavitev</a:t>
            </a:r>
            <a:r>
              <a:rPr lang="en-US">
                <a:cs typeface="Calibri"/>
              </a:rPr>
              <a:t> pristopov in problemov pri povzemanju besedil</a:t>
            </a:r>
            <a:endParaRPr lang="en-US" dirty="0" err="1">
              <a:cs typeface="Calibri"/>
            </a:endParaRPr>
          </a:p>
          <a:p>
            <a:r>
              <a:rPr lang="en-US">
                <a:cs typeface="Calibri"/>
              </a:rPr>
              <a:t>Povzemalniki razviti znotraj projekta RSDO	</a:t>
            </a:r>
            <a:endParaRPr lang="en-US" dirty="0" err="1">
              <a:cs typeface="Calibri"/>
            </a:endParaRPr>
          </a:p>
          <a:p>
            <a:r>
              <a:rPr lang="en-US">
                <a:cs typeface="Calibri"/>
              </a:rPr>
              <a:t>Vizualna predstavitev povzetkov</a:t>
            </a:r>
          </a:p>
          <a:p>
            <a:r>
              <a:rPr lang="en-US">
                <a:cs typeface="Calibri"/>
              </a:rPr>
              <a:t>Nadaljnje delo</a:t>
            </a:r>
            <a:endParaRPr lang="en-US" dirty="0" err="1">
              <a:cs typeface="Calibri"/>
            </a:endParaRPr>
          </a:p>
        </p:txBody>
      </p:sp>
    </p:spTree>
    <p:extLst>
      <p:ext uri="{BB962C8B-B14F-4D97-AF65-F5344CB8AC3E}">
        <p14:creationId xmlns:p14="http://schemas.microsoft.com/office/powerpoint/2010/main" val="3533594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1773-EF71-4F04-BA89-2FE59D50FF58}"/>
              </a:ext>
            </a:extLst>
          </p:cNvPr>
          <p:cNvSpPr>
            <a:spLocks noGrp="1"/>
          </p:cNvSpPr>
          <p:nvPr>
            <p:ph type="title"/>
          </p:nvPr>
        </p:nvSpPr>
        <p:spPr/>
        <p:txBody>
          <a:bodyPr/>
          <a:lstStyle/>
          <a:p>
            <a:r>
              <a:rPr lang="en-US" err="1">
                <a:cs typeface="Calibri Light"/>
              </a:rPr>
              <a:t>Vizualizacija</a:t>
            </a:r>
            <a:r>
              <a:rPr lang="en-US">
                <a:cs typeface="Calibri Light"/>
              </a:rPr>
              <a:t> </a:t>
            </a:r>
            <a:r>
              <a:rPr lang="en-US" err="1">
                <a:cs typeface="Calibri Light"/>
              </a:rPr>
              <a:t>rezultatov</a:t>
            </a:r>
            <a:r>
              <a:rPr lang="en-US">
                <a:cs typeface="Calibri Light"/>
              </a:rPr>
              <a:t> </a:t>
            </a:r>
            <a:r>
              <a:rPr lang="en-US" err="1">
                <a:cs typeface="Calibri Light"/>
              </a:rPr>
              <a:t>povzemalnikov</a:t>
            </a:r>
            <a:r>
              <a:rPr lang="en-US">
                <a:cs typeface="Calibri Light"/>
              </a:rPr>
              <a:t> </a:t>
            </a:r>
          </a:p>
        </p:txBody>
      </p:sp>
      <p:sp>
        <p:nvSpPr>
          <p:cNvPr id="3" name="Content Placeholder 2">
            <a:extLst>
              <a:ext uri="{FF2B5EF4-FFF2-40B4-BE49-F238E27FC236}">
                <a16:creationId xmlns:a16="http://schemas.microsoft.com/office/drawing/2014/main" id="{B2EFD7B0-6B2C-4914-94B8-608ADE7EACEE}"/>
              </a:ext>
            </a:extLst>
          </p:cNvPr>
          <p:cNvSpPr>
            <a:spLocks noGrp="1"/>
          </p:cNvSpPr>
          <p:nvPr>
            <p:ph idx="1"/>
          </p:nvPr>
        </p:nvSpPr>
        <p:spPr>
          <a:xfrm>
            <a:off x="1097280" y="2143100"/>
            <a:ext cx="10058400" cy="4023360"/>
          </a:xfrm>
        </p:spPr>
        <p:txBody>
          <a:bodyPr vert="horz" lIns="91440" tIns="45720" rIns="91440" bIns="45720" rtlCol="0" anchor="t">
            <a:normAutofit/>
          </a:bodyPr>
          <a:lstStyle/>
          <a:p>
            <a:r>
              <a:rPr lang="en-US" sz="2400" dirty="0" err="1">
                <a:cs typeface="Calibri"/>
              </a:rPr>
              <a:t>Dostop</a:t>
            </a:r>
            <a:r>
              <a:rPr lang="en-US" sz="2400" dirty="0">
                <a:cs typeface="Calibri"/>
              </a:rPr>
              <a:t>: </a:t>
            </a:r>
            <a:r>
              <a:rPr lang="en-US" sz="2400" dirty="0">
                <a:ea typeface="+mn-lt"/>
                <a:cs typeface="+mn-lt"/>
                <a:hlinkClick r:id="rId2"/>
              </a:rPr>
              <a:t>http://gpu-proc1.cjvt.si:8050/</a:t>
            </a:r>
            <a:r>
              <a:rPr lang="en-US" sz="2400" dirty="0">
                <a:ea typeface="+mn-lt"/>
                <a:cs typeface="+mn-lt"/>
              </a:rPr>
              <a:t> </a:t>
            </a:r>
            <a:endParaRPr lang="en-US" dirty="0">
              <a:ea typeface="+mn-lt"/>
              <a:cs typeface="+mn-lt"/>
            </a:endParaRPr>
          </a:p>
          <a:p>
            <a:pPr marL="0" indent="0">
              <a:buNone/>
            </a:pPr>
            <a:r>
              <a:rPr lang="en-US" sz="2400" dirty="0">
                <a:cs typeface="Calibri"/>
              </a:rPr>
              <a:t> </a:t>
            </a:r>
            <a:r>
              <a:rPr lang="en-US" sz="2400" dirty="0" err="1">
                <a:cs typeface="Calibri"/>
              </a:rPr>
              <a:t>Interaktivno</a:t>
            </a:r>
            <a:r>
              <a:rPr lang="en-US" sz="2400" dirty="0">
                <a:cs typeface="Calibri"/>
              </a:rPr>
              <a:t> </a:t>
            </a:r>
            <a:r>
              <a:rPr lang="en-US" sz="2400" dirty="0" err="1">
                <a:cs typeface="Calibri"/>
              </a:rPr>
              <a:t>povzemalno</a:t>
            </a:r>
            <a:r>
              <a:rPr lang="en-US" sz="2400" dirty="0">
                <a:cs typeface="Calibri"/>
              </a:rPr>
              <a:t> </a:t>
            </a:r>
            <a:r>
              <a:rPr lang="en-US" sz="2400" dirty="0" err="1">
                <a:cs typeface="Calibri"/>
              </a:rPr>
              <a:t>orodje</a:t>
            </a:r>
            <a:r>
              <a:rPr lang="en-US" sz="2400" dirty="0">
                <a:cs typeface="Calibri"/>
              </a:rPr>
              <a:t> </a:t>
            </a:r>
            <a:r>
              <a:rPr lang="en-US" sz="2400" dirty="0" err="1">
                <a:cs typeface="Calibri"/>
              </a:rPr>
              <a:t>na</a:t>
            </a:r>
            <a:r>
              <a:rPr lang="en-US" sz="2400" dirty="0">
                <a:cs typeface="Calibri"/>
              </a:rPr>
              <a:t> </a:t>
            </a:r>
            <a:r>
              <a:rPr lang="en-US" sz="2400" dirty="0" err="1">
                <a:cs typeface="Calibri"/>
              </a:rPr>
              <a:t>osnovi</a:t>
            </a:r>
            <a:r>
              <a:rPr lang="en-US" sz="2400" dirty="0">
                <a:cs typeface="Calibri"/>
              </a:rPr>
              <a:t> </a:t>
            </a:r>
            <a:r>
              <a:rPr lang="en-US" sz="2400" dirty="0" err="1">
                <a:cs typeface="Calibri"/>
              </a:rPr>
              <a:t>grafov</a:t>
            </a:r>
            <a:r>
              <a:rPr lang="en-US" sz="2400" dirty="0">
                <a:cs typeface="Calibri"/>
              </a:rPr>
              <a:t>:</a:t>
            </a:r>
          </a:p>
          <a:p>
            <a:pPr marL="383540" lvl="1"/>
            <a:r>
              <a:rPr lang="en-US" sz="2000" dirty="0" err="1">
                <a:ea typeface="+mn-lt"/>
                <a:cs typeface="+mn-lt"/>
              </a:rPr>
              <a:t>Nevronski</a:t>
            </a:r>
            <a:r>
              <a:rPr lang="en-US" sz="2000" dirty="0">
                <a:ea typeface="+mn-lt"/>
                <a:cs typeface="+mn-lt"/>
              </a:rPr>
              <a:t> </a:t>
            </a:r>
            <a:r>
              <a:rPr lang="en-US" sz="2000" dirty="0" err="1">
                <a:ea typeface="+mn-lt"/>
                <a:cs typeface="+mn-lt"/>
              </a:rPr>
              <a:t>kodirnik</a:t>
            </a:r>
            <a:r>
              <a:rPr lang="en-US" sz="2000" dirty="0">
                <a:ea typeface="+mn-lt"/>
                <a:cs typeface="+mn-lt"/>
              </a:rPr>
              <a:t> </a:t>
            </a:r>
            <a:r>
              <a:rPr lang="en-US" sz="2000" dirty="0" err="1">
                <a:ea typeface="+mn-lt"/>
                <a:cs typeface="+mn-lt"/>
              </a:rPr>
              <a:t>stavkov</a:t>
            </a:r>
            <a:r>
              <a:rPr lang="en-US" sz="2000" dirty="0">
                <a:ea typeface="+mn-lt"/>
                <a:cs typeface="+mn-lt"/>
              </a:rPr>
              <a:t> (</a:t>
            </a:r>
            <a:r>
              <a:rPr lang="en-US" sz="2000" dirty="0" err="1">
                <a:ea typeface="+mn-lt"/>
                <a:cs typeface="+mn-lt"/>
              </a:rPr>
              <a:t>LaBSE</a:t>
            </a:r>
            <a:r>
              <a:rPr lang="en-US" sz="2000" dirty="0">
                <a:ea typeface="+mn-lt"/>
                <a:cs typeface="+mn-lt"/>
              </a:rPr>
              <a:t>)</a:t>
            </a:r>
            <a:endParaRPr lang="en-US" sz="2000" dirty="0">
              <a:cs typeface="Calibri"/>
            </a:endParaRPr>
          </a:p>
          <a:p>
            <a:pPr marL="383540" lvl="1"/>
            <a:r>
              <a:rPr lang="en-US" sz="2000" dirty="0" err="1">
                <a:cs typeface="Calibri"/>
              </a:rPr>
              <a:t>Pomembnost</a:t>
            </a:r>
            <a:r>
              <a:rPr lang="en-US" sz="2000" dirty="0">
                <a:cs typeface="Calibri"/>
              </a:rPr>
              <a:t> </a:t>
            </a:r>
            <a:r>
              <a:rPr lang="en-US" sz="2000" dirty="0" err="1">
                <a:cs typeface="Calibri"/>
              </a:rPr>
              <a:t>stavka</a:t>
            </a:r>
            <a:r>
              <a:rPr lang="en-US" sz="2000" dirty="0">
                <a:cs typeface="Calibri"/>
              </a:rPr>
              <a:t> (</a:t>
            </a:r>
            <a:r>
              <a:rPr lang="en-US" sz="2000" dirty="0" err="1">
                <a:cs typeface="Calibri"/>
              </a:rPr>
              <a:t>TextRank</a:t>
            </a:r>
            <a:r>
              <a:rPr lang="en-US" sz="2000" dirty="0">
                <a:cs typeface="Calibri"/>
              </a:rPr>
              <a:t>) </a:t>
            </a:r>
            <a:endParaRPr lang="en-US" dirty="0"/>
          </a:p>
          <a:p>
            <a:pPr marL="383540" lvl="1"/>
            <a:r>
              <a:rPr lang="en-US" sz="2000" dirty="0" err="1">
                <a:cs typeface="Calibri"/>
              </a:rPr>
              <a:t>Redukcija</a:t>
            </a:r>
            <a:r>
              <a:rPr lang="en-US" sz="2000" dirty="0">
                <a:cs typeface="Calibri"/>
              </a:rPr>
              <a:t> </a:t>
            </a:r>
            <a:r>
              <a:rPr lang="en-US" sz="2000" dirty="0" err="1">
                <a:cs typeface="Calibri"/>
              </a:rPr>
              <a:t>dimenzionalnosti</a:t>
            </a:r>
            <a:r>
              <a:rPr lang="en-US" sz="2000" dirty="0">
                <a:cs typeface="Calibri"/>
              </a:rPr>
              <a:t> (UMAP, PCA)</a:t>
            </a:r>
          </a:p>
        </p:txBody>
      </p:sp>
    </p:spTree>
    <p:extLst>
      <p:ext uri="{BB962C8B-B14F-4D97-AF65-F5344CB8AC3E}">
        <p14:creationId xmlns:p14="http://schemas.microsoft.com/office/powerpoint/2010/main" val="3262231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E09B1-1CB9-406B-A879-294816FFDFE0}"/>
              </a:ext>
            </a:extLst>
          </p:cNvPr>
          <p:cNvSpPr>
            <a:spLocks noGrp="1"/>
          </p:cNvSpPr>
          <p:nvPr>
            <p:ph type="title"/>
          </p:nvPr>
        </p:nvSpPr>
        <p:spPr/>
        <p:txBody>
          <a:bodyPr/>
          <a:lstStyle/>
          <a:p>
            <a:r>
              <a:rPr lang="en-US">
                <a:cs typeface="Calibri Light"/>
              </a:rPr>
              <a:t>Nadaljnje </a:t>
            </a:r>
            <a:r>
              <a:rPr lang="en-US" err="1">
                <a:cs typeface="Calibri Light"/>
              </a:rPr>
              <a:t>raziskave</a:t>
            </a:r>
            <a:r>
              <a:rPr lang="en-US">
                <a:cs typeface="Calibri Light"/>
              </a:rPr>
              <a:t> in </a:t>
            </a:r>
            <a:r>
              <a:rPr lang="en-US" err="1">
                <a:cs typeface="Calibri Light"/>
              </a:rPr>
              <a:t>ideje</a:t>
            </a:r>
          </a:p>
        </p:txBody>
      </p:sp>
      <p:sp>
        <p:nvSpPr>
          <p:cNvPr id="3" name="Content Placeholder 2">
            <a:extLst>
              <a:ext uri="{FF2B5EF4-FFF2-40B4-BE49-F238E27FC236}">
                <a16:creationId xmlns:a16="http://schemas.microsoft.com/office/drawing/2014/main" id="{0958F5DD-C444-4DBE-A1BE-B1AE9F120169}"/>
              </a:ext>
            </a:extLst>
          </p:cNvPr>
          <p:cNvSpPr>
            <a:spLocks noGrp="1"/>
          </p:cNvSpPr>
          <p:nvPr>
            <p:ph idx="1"/>
          </p:nvPr>
        </p:nvSpPr>
        <p:spPr/>
        <p:txBody>
          <a:bodyPr vert="horz" lIns="91440" tIns="45720" rIns="91440" bIns="45720" rtlCol="0" anchor="t">
            <a:normAutofit/>
          </a:bodyPr>
          <a:lstStyle/>
          <a:p>
            <a:endParaRPr lang="en-US">
              <a:cs typeface="Calibri"/>
            </a:endParaRPr>
          </a:p>
          <a:p>
            <a:endParaRPr lang="en-US">
              <a:cs typeface="Calibri"/>
            </a:endParaRPr>
          </a:p>
          <a:p>
            <a:endParaRPr lang="en-US">
              <a:cs typeface="Calibri"/>
            </a:endParaRPr>
          </a:p>
        </p:txBody>
      </p:sp>
      <p:sp>
        <p:nvSpPr>
          <p:cNvPr id="5" name="TextBox 4">
            <a:extLst>
              <a:ext uri="{FF2B5EF4-FFF2-40B4-BE49-F238E27FC236}">
                <a16:creationId xmlns:a16="http://schemas.microsoft.com/office/drawing/2014/main" id="{2A680A0F-A7CD-5262-E3B1-1006085C8DD2}"/>
              </a:ext>
            </a:extLst>
          </p:cNvPr>
          <p:cNvSpPr txBox="1"/>
          <p:nvPr/>
        </p:nvSpPr>
        <p:spPr>
          <a:xfrm>
            <a:off x="1187450" y="2089150"/>
            <a:ext cx="6008761" cy="1938992"/>
          </a:xfrm>
          <a:prstGeom prst="rect">
            <a:avLst/>
          </a:prstGeom>
          <a:noFill/>
        </p:spPr>
        <p:txBody>
          <a:bodyPr wrap="none" rtlCol="0">
            <a:spAutoFit/>
          </a:bodyPr>
          <a:lstStyle/>
          <a:p>
            <a:r>
              <a:rPr lang="en-US" sz="2400"/>
              <a:t>Vključevanje dodatnega znanja</a:t>
            </a:r>
          </a:p>
          <a:p>
            <a:endParaRPr lang="en-US" sz="2400"/>
          </a:p>
          <a:p>
            <a:r>
              <a:rPr lang="en-US" sz="2400"/>
              <a:t>Izboljšava metrik za oceno kakovosti povzetkov</a:t>
            </a:r>
          </a:p>
          <a:p>
            <a:endParaRPr lang="en-US" sz="2400"/>
          </a:p>
          <a:p>
            <a:r>
              <a:rPr lang="en-US" sz="2400"/>
              <a:t>Daljši vnaprej naučeni modeli</a:t>
            </a:r>
            <a:endParaRPr lang="sl-SI" sz="2400"/>
          </a:p>
        </p:txBody>
      </p:sp>
    </p:spTree>
    <p:extLst>
      <p:ext uri="{BB962C8B-B14F-4D97-AF65-F5344CB8AC3E}">
        <p14:creationId xmlns:p14="http://schemas.microsoft.com/office/powerpoint/2010/main" val="2999886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DC29-88A4-4759-B760-839FA8E10047}"/>
              </a:ext>
            </a:extLst>
          </p:cNvPr>
          <p:cNvSpPr>
            <a:spLocks noGrp="1"/>
          </p:cNvSpPr>
          <p:nvPr>
            <p:ph type="title"/>
          </p:nvPr>
        </p:nvSpPr>
        <p:spPr/>
        <p:txBody>
          <a:bodyPr/>
          <a:lstStyle/>
          <a:p>
            <a:r>
              <a:rPr lang="en-US" err="1">
                <a:cs typeface="Calibri Light"/>
              </a:rPr>
              <a:t>Opredelitev</a:t>
            </a:r>
          </a:p>
        </p:txBody>
      </p:sp>
      <p:pic>
        <p:nvPicPr>
          <p:cNvPr id="4" name="Picture 4" descr="Diagram&#10;&#10;Description automatically generated">
            <a:extLst>
              <a:ext uri="{FF2B5EF4-FFF2-40B4-BE49-F238E27FC236}">
                <a16:creationId xmlns:a16="http://schemas.microsoft.com/office/drawing/2014/main" id="{07284F65-C1FA-4DD4-B450-3C208C046DDF}"/>
              </a:ext>
            </a:extLst>
          </p:cNvPr>
          <p:cNvPicPr>
            <a:picLocks noGrp="1" noChangeAspect="1"/>
          </p:cNvPicPr>
          <p:nvPr>
            <p:ph idx="1"/>
          </p:nvPr>
        </p:nvPicPr>
        <p:blipFill>
          <a:blip r:embed="rId2"/>
          <a:stretch>
            <a:fillRect/>
          </a:stretch>
        </p:blipFill>
        <p:spPr>
          <a:xfrm>
            <a:off x="6328433" y="2573395"/>
            <a:ext cx="4692573" cy="2403553"/>
          </a:xfrm>
        </p:spPr>
      </p:pic>
      <p:sp>
        <p:nvSpPr>
          <p:cNvPr id="5" name="TextBox 4">
            <a:extLst>
              <a:ext uri="{FF2B5EF4-FFF2-40B4-BE49-F238E27FC236}">
                <a16:creationId xmlns:a16="http://schemas.microsoft.com/office/drawing/2014/main" id="{C956A7A8-431E-4A89-9799-01D71FC6D96D}"/>
              </a:ext>
            </a:extLst>
          </p:cNvPr>
          <p:cNvSpPr txBox="1"/>
          <p:nvPr/>
        </p:nvSpPr>
        <p:spPr>
          <a:xfrm>
            <a:off x="1097280" y="2622395"/>
            <a:ext cx="4425176"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err="1">
                <a:solidFill>
                  <a:schemeClr val="tx1">
                    <a:lumMod val="75000"/>
                    <a:lumOff val="25000"/>
                  </a:schemeClr>
                </a:solidFill>
                <a:cs typeface="Calibri"/>
              </a:rPr>
              <a:t>Povzemanje</a:t>
            </a:r>
            <a:r>
              <a:rPr lang="en-US" sz="2000" b="1">
                <a:solidFill>
                  <a:schemeClr val="tx1">
                    <a:lumMod val="75000"/>
                    <a:lumOff val="25000"/>
                  </a:schemeClr>
                </a:solidFill>
                <a:cs typeface="Calibri"/>
              </a:rPr>
              <a:t> </a:t>
            </a:r>
            <a:r>
              <a:rPr lang="en-US" sz="2000" b="1" err="1">
                <a:solidFill>
                  <a:schemeClr val="tx1">
                    <a:lumMod val="75000"/>
                    <a:lumOff val="25000"/>
                  </a:schemeClr>
                </a:solidFill>
                <a:cs typeface="Calibri"/>
              </a:rPr>
              <a:t>besedil</a:t>
            </a:r>
            <a:r>
              <a:rPr lang="en-US" sz="2000" b="1">
                <a:solidFill>
                  <a:schemeClr val="tx1">
                    <a:lumMod val="75000"/>
                    <a:lumOff val="25000"/>
                  </a:schemeClr>
                </a:solidFill>
                <a:cs typeface="Calibri"/>
              </a:rPr>
              <a:t> </a:t>
            </a:r>
            <a:r>
              <a:rPr lang="en-US" sz="2000">
                <a:solidFill>
                  <a:schemeClr val="tx1">
                    <a:lumMod val="75000"/>
                    <a:lumOff val="25000"/>
                  </a:schemeClr>
                </a:solidFill>
                <a:cs typeface="Calibri"/>
              </a:rPr>
              <a:t>se </a:t>
            </a:r>
            <a:r>
              <a:rPr lang="en-US" sz="2000" err="1">
                <a:solidFill>
                  <a:schemeClr val="tx1">
                    <a:lumMod val="75000"/>
                    <a:lumOff val="25000"/>
                  </a:schemeClr>
                </a:solidFill>
                <a:cs typeface="Calibri"/>
              </a:rPr>
              <a:t>nanaša</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na</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proces</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izvlečenja</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pomembnih</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informacij</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iz</a:t>
            </a:r>
            <a:r>
              <a:rPr lang="en-US" sz="2000">
                <a:solidFill>
                  <a:schemeClr val="tx1">
                    <a:lumMod val="75000"/>
                    <a:lumOff val="25000"/>
                  </a:schemeClr>
                </a:solidFill>
                <a:cs typeface="Calibri"/>
              </a:rPr>
              <a:t> </a:t>
            </a:r>
            <a:r>
              <a:rPr lang="en-US" sz="2000" err="1">
                <a:solidFill>
                  <a:schemeClr val="tx1">
                    <a:lumMod val="75000"/>
                    <a:lumOff val="25000"/>
                  </a:schemeClr>
                </a:solidFill>
                <a:cs typeface="Calibri"/>
              </a:rPr>
              <a:t>besedila</a:t>
            </a:r>
            <a:r>
              <a:rPr lang="en-US" sz="2000">
                <a:solidFill>
                  <a:schemeClr val="tx1">
                    <a:lumMod val="75000"/>
                    <a:lumOff val="25000"/>
                  </a:schemeClr>
                </a:solidFill>
                <a:cs typeface="Calibri"/>
              </a:rPr>
              <a:t> in </a:t>
            </a:r>
            <a:r>
              <a:rPr lang="en-US" sz="2000" err="1">
                <a:solidFill>
                  <a:schemeClr val="tx1">
                    <a:lumMod val="75000"/>
                    <a:lumOff val="25000"/>
                  </a:schemeClr>
                </a:solidFill>
                <a:cs typeface="Calibri"/>
              </a:rPr>
              <a:t>predstavitev</a:t>
            </a:r>
            <a:r>
              <a:rPr lang="en-US" sz="2000">
                <a:solidFill>
                  <a:schemeClr val="tx1">
                    <a:lumMod val="75000"/>
                    <a:lumOff val="25000"/>
                  </a:schemeClr>
                </a:solidFill>
                <a:cs typeface="Calibri"/>
              </a:rPr>
              <a:t> le </a:t>
            </a:r>
            <a:r>
              <a:rPr lang="en-US" sz="2000" err="1">
                <a:solidFill>
                  <a:schemeClr val="tx1">
                    <a:lumMod val="75000"/>
                    <a:lumOff val="25000"/>
                  </a:schemeClr>
                </a:solidFill>
                <a:cs typeface="Calibri"/>
              </a:rPr>
              <a:t>teh</a:t>
            </a:r>
            <a:r>
              <a:rPr lang="en-US" sz="2000">
                <a:solidFill>
                  <a:schemeClr val="tx1">
                    <a:lumMod val="75000"/>
                    <a:lumOff val="25000"/>
                  </a:schemeClr>
                </a:solidFill>
                <a:cs typeface="Calibri"/>
              </a:rPr>
              <a:t> v </a:t>
            </a:r>
            <a:r>
              <a:rPr lang="en-US" sz="2000" err="1">
                <a:solidFill>
                  <a:schemeClr val="tx1">
                    <a:lumMod val="75000"/>
                    <a:lumOff val="25000"/>
                  </a:schemeClr>
                </a:solidFill>
                <a:cs typeface="Calibri"/>
              </a:rPr>
              <a:t>krajši</a:t>
            </a:r>
            <a:r>
              <a:rPr lang="en-US" sz="2000">
                <a:solidFill>
                  <a:schemeClr val="tx1">
                    <a:lumMod val="75000"/>
                    <a:lumOff val="25000"/>
                  </a:schemeClr>
                </a:solidFill>
                <a:cs typeface="Calibri"/>
              </a:rPr>
              <a:t> obliki</a:t>
            </a:r>
          </a:p>
          <a:p>
            <a:endParaRPr lang="en-US" sz="2000">
              <a:solidFill>
                <a:schemeClr val="tx1">
                  <a:lumMod val="75000"/>
                  <a:lumOff val="25000"/>
                </a:schemeClr>
              </a:solidFill>
              <a:cs typeface="Calibri"/>
            </a:endParaRPr>
          </a:p>
          <a:p>
            <a:r>
              <a:rPr lang="en-US" sz="2000" b="1">
                <a:solidFill>
                  <a:schemeClr val="tx1">
                    <a:lumMod val="75000"/>
                    <a:lumOff val="25000"/>
                  </a:schemeClr>
                </a:solidFill>
                <a:cs typeface="Calibri"/>
              </a:rPr>
              <a:t>Motivacija</a:t>
            </a:r>
            <a:r>
              <a:rPr lang="en-US" sz="2000">
                <a:solidFill>
                  <a:schemeClr val="tx1">
                    <a:lumMod val="75000"/>
                    <a:lumOff val="25000"/>
                  </a:schemeClr>
                </a:solidFill>
                <a:cs typeface="Calibri"/>
              </a:rPr>
              <a:t>: </a:t>
            </a:r>
            <a:r>
              <a:rPr lang="en-US" sz="2000">
                <a:cs typeface="Calibri"/>
              </a:rPr>
              <a:t>S povzemalnimi orodji lahko pridobimo hitrejši pregled nad vsebino</a:t>
            </a:r>
          </a:p>
          <a:p>
            <a:r>
              <a:rPr lang="en-US" sz="2000">
                <a:solidFill>
                  <a:schemeClr val="tx1">
                    <a:lumMod val="75000"/>
                    <a:lumOff val="25000"/>
                  </a:schemeClr>
                </a:solidFill>
                <a:cs typeface="Calibri"/>
              </a:rPr>
              <a:t> </a:t>
            </a:r>
          </a:p>
          <a:p>
            <a:endParaRPr lang="en-US" sz="2000" err="1">
              <a:solidFill>
                <a:schemeClr val="tx1">
                  <a:lumMod val="75000"/>
                  <a:lumOff val="25000"/>
                </a:schemeClr>
              </a:solidFill>
              <a:cs typeface="Calibri"/>
            </a:endParaRPr>
          </a:p>
          <a:p>
            <a:endParaRPr lang="en-US" sz="2000">
              <a:solidFill>
                <a:schemeClr val="tx1">
                  <a:lumMod val="75000"/>
                  <a:lumOff val="25000"/>
                </a:schemeClr>
              </a:solidFill>
              <a:cs typeface="Calibri"/>
            </a:endParaRPr>
          </a:p>
          <a:p>
            <a:endParaRPr lang="en-US" sz="2000">
              <a:solidFill>
                <a:schemeClr val="tx1">
                  <a:lumMod val="75000"/>
                  <a:lumOff val="25000"/>
                </a:schemeClr>
              </a:solidFill>
              <a:cs typeface="Calibri"/>
            </a:endParaRPr>
          </a:p>
          <a:p>
            <a:endParaRPr lang="en-US" sz="2000">
              <a:solidFill>
                <a:schemeClr val="tx1">
                  <a:lumMod val="75000"/>
                  <a:lumOff val="25000"/>
                </a:schemeClr>
              </a:solidFill>
              <a:cs typeface="Calibri"/>
            </a:endParaRPr>
          </a:p>
          <a:p>
            <a:endParaRPr lang="en-US">
              <a:cs typeface="Calibri"/>
            </a:endParaRPr>
          </a:p>
          <a:p>
            <a:endParaRPr lang="en-US">
              <a:cs typeface="Calibri"/>
            </a:endParaRPr>
          </a:p>
        </p:txBody>
      </p:sp>
    </p:spTree>
    <p:extLst>
      <p:ext uri="{BB962C8B-B14F-4D97-AF65-F5344CB8AC3E}">
        <p14:creationId xmlns:p14="http://schemas.microsoft.com/office/powerpoint/2010/main" val="98408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5136B-A8EB-4019-9ABB-7C06A3BE9DB0}"/>
              </a:ext>
            </a:extLst>
          </p:cNvPr>
          <p:cNvSpPr>
            <a:spLocks noGrp="1"/>
          </p:cNvSpPr>
          <p:nvPr>
            <p:ph type="title"/>
          </p:nvPr>
        </p:nvSpPr>
        <p:spPr/>
        <p:txBody>
          <a:bodyPr/>
          <a:lstStyle/>
          <a:p>
            <a:r>
              <a:rPr lang="en-US" err="1">
                <a:cs typeface="Calibri Light"/>
              </a:rPr>
              <a:t>Dimenzije</a:t>
            </a:r>
            <a:r>
              <a:rPr lang="en-US">
                <a:cs typeface="Calibri Light"/>
              </a:rPr>
              <a:t> </a:t>
            </a:r>
            <a:r>
              <a:rPr lang="en-US" err="1">
                <a:cs typeface="Calibri Light"/>
              </a:rPr>
              <a:t>povzemanja</a:t>
            </a:r>
            <a:endParaRPr lang="en-US" err="1"/>
          </a:p>
        </p:txBody>
      </p:sp>
      <p:sp>
        <p:nvSpPr>
          <p:cNvPr id="5" name="TextBox 1">
            <a:extLst>
              <a:ext uri="{FF2B5EF4-FFF2-40B4-BE49-F238E27FC236}">
                <a16:creationId xmlns:a16="http://schemas.microsoft.com/office/drawing/2014/main" id="{EA95F1DB-81ED-4799-8DE6-7BE876CE3C34}"/>
              </a:ext>
            </a:extLst>
          </p:cNvPr>
          <p:cNvSpPr txBox="1"/>
          <p:nvPr/>
        </p:nvSpPr>
        <p:spPr>
          <a:xfrm>
            <a:off x="8223150" y="5480403"/>
            <a:ext cx="3495822" cy="877163"/>
          </a:xfrm>
          <a:prstGeom prst="rect">
            <a:avLst/>
          </a:prstGeom>
          <a:noFill/>
        </p:spPr>
        <p:txBody>
          <a:bodyPr wrap="square" rtlCol="0">
            <a:spAutoFit/>
          </a:bodyPr>
          <a:ls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solidFill>
                  <a:schemeClr val="bg1"/>
                </a:solidFill>
                <a:hlinkClick r:id="rId2"/>
              </a:rPr>
              <a:t>https://medium.com/jatana/unsupervised-text-summarization-using-sentence-embeddings-adb15ce83db1</a:t>
            </a:r>
            <a:endParaRPr lang="en-US" sz="1100">
              <a:solidFill>
                <a:schemeClr val="bg1"/>
              </a:solidFill>
            </a:endParaRPr>
          </a:p>
          <a:p>
            <a:endParaRPr lang="en-SI"/>
          </a:p>
        </p:txBody>
      </p:sp>
      <p:pic>
        <p:nvPicPr>
          <p:cNvPr id="2050" name="Picture 2" descr="Types of text summarization. Source: Chauhan 2018.">
            <a:extLst>
              <a:ext uri="{FF2B5EF4-FFF2-40B4-BE49-F238E27FC236}">
                <a16:creationId xmlns:a16="http://schemas.microsoft.com/office/drawing/2014/main" id="{94755CC9-E719-4B4F-02C4-BED5AF8D0D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444" y="2444854"/>
            <a:ext cx="5925029" cy="2328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862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5A8F-D705-41B3-8622-E3F6CE331FFF}"/>
              </a:ext>
            </a:extLst>
          </p:cNvPr>
          <p:cNvSpPr>
            <a:spLocks noGrp="1"/>
          </p:cNvSpPr>
          <p:nvPr>
            <p:ph type="title"/>
          </p:nvPr>
        </p:nvSpPr>
        <p:spPr/>
        <p:txBody>
          <a:bodyPr/>
          <a:lstStyle/>
          <a:p>
            <a:r>
              <a:rPr lang="en-US" err="1">
                <a:cs typeface="Calibri Light"/>
              </a:rPr>
              <a:t>Pristopi</a:t>
            </a:r>
            <a:r>
              <a:rPr lang="en-US">
                <a:cs typeface="Calibri Light"/>
              </a:rPr>
              <a:t> k </a:t>
            </a:r>
            <a:r>
              <a:rPr lang="en-US" err="1">
                <a:cs typeface="Calibri Light"/>
              </a:rPr>
              <a:t>povzemanju</a:t>
            </a:r>
            <a:r>
              <a:rPr lang="en-US">
                <a:cs typeface="Calibri Light"/>
              </a:rPr>
              <a:t> </a:t>
            </a:r>
          </a:p>
        </p:txBody>
      </p:sp>
      <p:sp>
        <p:nvSpPr>
          <p:cNvPr id="3" name="Content Placeholder 2">
            <a:extLst>
              <a:ext uri="{FF2B5EF4-FFF2-40B4-BE49-F238E27FC236}">
                <a16:creationId xmlns:a16="http://schemas.microsoft.com/office/drawing/2014/main" id="{44151CC7-A903-4804-AC69-1F978CA6ED57}"/>
              </a:ext>
            </a:extLst>
          </p:cNvPr>
          <p:cNvSpPr>
            <a:spLocks noGrp="1"/>
          </p:cNvSpPr>
          <p:nvPr>
            <p:ph idx="1"/>
          </p:nvPr>
        </p:nvSpPr>
        <p:spPr>
          <a:xfrm>
            <a:off x="1097973" y="2085398"/>
            <a:ext cx="4335800" cy="4351338"/>
          </a:xfrm>
        </p:spPr>
        <p:txBody>
          <a:bodyPr vert="horz" lIns="91440" tIns="45720" rIns="91440" bIns="45720" rtlCol="0" anchor="t">
            <a:normAutofit/>
          </a:bodyPr>
          <a:lstStyle/>
          <a:p>
            <a:r>
              <a:rPr lang="en-US" b="1">
                <a:cs typeface="Calibri"/>
              </a:rPr>
              <a:t>Nenadzorovani</a:t>
            </a:r>
          </a:p>
          <a:p>
            <a:pPr lvl="1"/>
            <a:r>
              <a:rPr lang="en-US" b="1">
                <a:cs typeface="Calibri"/>
              </a:rPr>
              <a:t>Začetki</a:t>
            </a:r>
          </a:p>
          <a:p>
            <a:pPr marL="566420" lvl="2"/>
            <a:r>
              <a:rPr lang="en-US">
                <a:cs typeface="Calibri"/>
              </a:rPr>
              <a:t>Ekstraktivni: Izbira </a:t>
            </a:r>
            <a:r>
              <a:rPr lang="en-US" err="1">
                <a:cs typeface="Calibri"/>
              </a:rPr>
              <a:t>stavkov</a:t>
            </a:r>
            <a:r>
              <a:rPr lang="en-US">
                <a:cs typeface="Calibri"/>
              </a:rPr>
              <a:t> s </a:t>
            </a:r>
            <a:r>
              <a:rPr lang="en-US" err="1">
                <a:cs typeface="Calibri"/>
              </a:rPr>
              <a:t>ključnimi</a:t>
            </a:r>
            <a:r>
              <a:rPr lang="en-US">
                <a:cs typeface="Calibri"/>
              </a:rPr>
              <a:t> </a:t>
            </a:r>
            <a:r>
              <a:rPr lang="en-US" err="1">
                <a:cs typeface="Calibri"/>
              </a:rPr>
              <a:t>besedami</a:t>
            </a:r>
            <a:r>
              <a:rPr lang="en-US">
                <a:cs typeface="Calibri"/>
              </a:rPr>
              <a:t>, </a:t>
            </a:r>
            <a:r>
              <a:rPr lang="en-US" err="1">
                <a:cs typeface="Calibri"/>
              </a:rPr>
              <a:t>položaj</a:t>
            </a:r>
            <a:r>
              <a:rPr lang="en-US">
                <a:cs typeface="Calibri"/>
              </a:rPr>
              <a:t> </a:t>
            </a:r>
            <a:r>
              <a:rPr lang="en-US" err="1">
                <a:cs typeface="Calibri"/>
              </a:rPr>
              <a:t>stavkov</a:t>
            </a:r>
            <a:r>
              <a:rPr lang="en-US">
                <a:cs typeface="Calibri"/>
              </a:rPr>
              <a:t> v </a:t>
            </a:r>
            <a:r>
              <a:rPr lang="en-US" err="1">
                <a:cs typeface="Calibri"/>
              </a:rPr>
              <a:t>besedilu</a:t>
            </a:r>
            <a:endParaRPr lang="en-US">
              <a:cs typeface="Calibri"/>
            </a:endParaRPr>
          </a:p>
          <a:p>
            <a:pPr marL="566420" lvl="2"/>
            <a:r>
              <a:rPr lang="en-US">
                <a:cs typeface="Calibri"/>
              </a:rPr>
              <a:t>Abstraktivni: Odstranjevanje </a:t>
            </a:r>
            <a:r>
              <a:rPr lang="en-US" err="1">
                <a:cs typeface="Calibri"/>
              </a:rPr>
              <a:t>prislovov</a:t>
            </a:r>
            <a:r>
              <a:rPr lang="en-US">
                <a:cs typeface="Calibri"/>
              </a:rPr>
              <a:t>, </a:t>
            </a:r>
            <a:r>
              <a:rPr lang="en-US" err="1">
                <a:cs typeface="Calibri"/>
              </a:rPr>
              <a:t>pridevnikov</a:t>
            </a:r>
            <a:r>
              <a:rPr lang="en-US">
                <a:cs typeface="Calibri"/>
              </a:rPr>
              <a:t>, </a:t>
            </a:r>
            <a:r>
              <a:rPr lang="en-US" err="1">
                <a:cs typeface="Calibri"/>
              </a:rPr>
              <a:t>odvisnih</a:t>
            </a:r>
            <a:r>
              <a:rPr lang="en-US">
                <a:cs typeface="Calibri"/>
              </a:rPr>
              <a:t> </a:t>
            </a:r>
            <a:r>
              <a:rPr lang="en-US" err="1">
                <a:cs typeface="Calibri"/>
              </a:rPr>
              <a:t>stavkov</a:t>
            </a:r>
            <a:r>
              <a:rPr lang="en-US">
                <a:cs typeface="Calibri"/>
              </a:rPr>
              <a:t> … </a:t>
            </a:r>
          </a:p>
          <a:p>
            <a:pPr lvl="1"/>
            <a:r>
              <a:rPr lang="en-US" b="1">
                <a:cs typeface="Calibri"/>
              </a:rPr>
              <a:t>Metode z </a:t>
            </a:r>
            <a:r>
              <a:rPr lang="en-US" b="1" err="1">
                <a:cs typeface="Calibri"/>
              </a:rPr>
              <a:t>grafi</a:t>
            </a:r>
            <a:r>
              <a:rPr lang="en-US" b="1">
                <a:cs typeface="Calibri"/>
              </a:rPr>
              <a:t> </a:t>
            </a:r>
            <a:endParaRPr lang="en-US" b="1"/>
          </a:p>
          <a:p>
            <a:pPr marL="566420" lvl="2"/>
            <a:r>
              <a:rPr lang="en-US" err="1">
                <a:cs typeface="Calibri"/>
              </a:rPr>
              <a:t>TextRank</a:t>
            </a:r>
            <a:r>
              <a:rPr lang="en-US">
                <a:cs typeface="Calibri"/>
              </a:rPr>
              <a:t>, </a:t>
            </a:r>
            <a:r>
              <a:rPr lang="en-US" err="1">
                <a:cs typeface="Calibri"/>
              </a:rPr>
              <a:t>LexRank</a:t>
            </a:r>
            <a:r>
              <a:rPr lang="en-US">
                <a:cs typeface="Calibri"/>
              </a:rPr>
              <a:t> (</a:t>
            </a:r>
            <a:r>
              <a:rPr lang="en-US" err="1">
                <a:cs typeface="Calibri"/>
              </a:rPr>
              <a:t>prilagoditvi</a:t>
            </a:r>
            <a:r>
              <a:rPr lang="en-US">
                <a:cs typeface="Calibri"/>
              </a:rPr>
              <a:t> PageRank)</a:t>
            </a:r>
          </a:p>
          <a:p>
            <a:pPr marL="566420" lvl="2"/>
            <a:r>
              <a:rPr lang="en-US">
                <a:cs typeface="Calibri"/>
              </a:rPr>
              <a:t>Določanje centralnosti stavkov/delov besedil</a:t>
            </a:r>
          </a:p>
          <a:p>
            <a:endParaRPr lang="en-US">
              <a:cs typeface="Calibri"/>
            </a:endParaRPr>
          </a:p>
        </p:txBody>
      </p:sp>
      <p:pic>
        <p:nvPicPr>
          <p:cNvPr id="2056" name="Picture 8">
            <a:extLst>
              <a:ext uri="{FF2B5EF4-FFF2-40B4-BE49-F238E27FC236}">
                <a16:creationId xmlns:a16="http://schemas.microsoft.com/office/drawing/2014/main" id="{2E38CF8C-8F0F-A0E8-509E-1BDB83629C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820" y="4661312"/>
            <a:ext cx="1795129" cy="1447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5C3EDD-5772-BFEC-8111-BC93D3EB8F36}"/>
              </a:ext>
            </a:extLst>
          </p:cNvPr>
          <p:cNvSpPr txBox="1"/>
          <p:nvPr/>
        </p:nvSpPr>
        <p:spPr>
          <a:xfrm>
            <a:off x="6654800" y="2085398"/>
            <a:ext cx="3291607" cy="1593257"/>
          </a:xfrm>
          <a:prstGeom prst="rect">
            <a:avLst/>
          </a:prstGeom>
          <a:noFill/>
        </p:spPr>
        <p:txBody>
          <a:bodyPr wrap="none" rtlCol="0">
            <a:spAutoFit/>
          </a:bodyPr>
          <a:lstStyle/>
          <a:p>
            <a:pPr marL="91440" marR="0" lvl="0" indent="-91440" algn="l"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20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Calibri"/>
              </a:rPr>
              <a:t>Nadzorovani</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Calibri"/>
              </a:rPr>
              <a:t>Strojno učenje </a:t>
            </a:r>
          </a:p>
          <a:p>
            <a:pPr marL="566420"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Calibri"/>
              </a:rPr>
              <a:t>Klasifikacija povzemalnih stavkov</a:t>
            </a:r>
          </a:p>
          <a:p>
            <a:pPr marL="384048" marR="0" lvl="1"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8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Calibri"/>
              </a:rPr>
              <a:t>Nevronski sekvenčni modeli </a:t>
            </a:r>
          </a:p>
          <a:p>
            <a:pPr marL="566928" marR="0" lvl="2" indent="-182880" algn="l" defTabSz="914400" rtl="0" eaLnBrk="1" fontAlgn="auto" latinLnBrk="0" hangingPunct="1">
              <a:lnSpc>
                <a:spcPct val="90000"/>
              </a:lnSpc>
              <a:spcBef>
                <a:spcPts val="200"/>
              </a:spcBef>
              <a:spcAft>
                <a:spcPts val="400"/>
              </a:spcAft>
              <a:buClr>
                <a:srgbClr val="E48312"/>
              </a:buClr>
              <a:buSzTx/>
              <a:buFont typeface="Calibri" pitchFamily="34" charset="0"/>
              <a:buChar char="◦"/>
              <a:tabLst/>
              <a:defRPr/>
            </a:pPr>
            <a:r>
              <a:rPr kumimoji="0" lang="en-US" sz="14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Calibri"/>
              </a:rPr>
              <a:t>RNN, LSTM, Transformer</a:t>
            </a:r>
            <a:endParaRPr kumimoji="0" lang="en-US" sz="1200" b="0"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Calibri"/>
            </a:endParaRPr>
          </a:p>
        </p:txBody>
      </p:sp>
      <p:pic>
        <p:nvPicPr>
          <p:cNvPr id="2058" name="Picture 10">
            <a:extLst>
              <a:ext uri="{FF2B5EF4-FFF2-40B4-BE49-F238E27FC236}">
                <a16:creationId xmlns:a16="http://schemas.microsoft.com/office/drawing/2014/main" id="{DE00E4A6-7B6C-ECA5-7181-44A6E3405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3958166"/>
            <a:ext cx="5403850" cy="180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1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1D6B-06FE-4F74-B57E-BCBDCC8F0A4B}"/>
              </a:ext>
            </a:extLst>
          </p:cNvPr>
          <p:cNvSpPr>
            <a:spLocks noGrp="1"/>
          </p:cNvSpPr>
          <p:nvPr>
            <p:ph type="title"/>
          </p:nvPr>
        </p:nvSpPr>
        <p:spPr/>
        <p:txBody>
          <a:bodyPr/>
          <a:lstStyle/>
          <a:p>
            <a:r>
              <a:rPr lang="en-US" err="1">
                <a:cs typeface="Calibri Light"/>
              </a:rPr>
              <a:t>Problemi</a:t>
            </a:r>
            <a:r>
              <a:rPr lang="en-US">
                <a:cs typeface="Calibri Light"/>
              </a:rPr>
              <a:t> </a:t>
            </a:r>
            <a:r>
              <a:rPr lang="en-US" err="1">
                <a:cs typeface="Calibri Light"/>
              </a:rPr>
              <a:t>povzemanja</a:t>
            </a:r>
            <a:endParaRPr lang="en-US" err="1"/>
          </a:p>
        </p:txBody>
      </p:sp>
      <p:sp>
        <p:nvSpPr>
          <p:cNvPr id="3" name="Content Placeholder 2">
            <a:extLst>
              <a:ext uri="{FF2B5EF4-FFF2-40B4-BE49-F238E27FC236}">
                <a16:creationId xmlns:a16="http://schemas.microsoft.com/office/drawing/2014/main" id="{77953001-8F3C-40E1-807E-AF1B314B6A5E}"/>
              </a:ext>
            </a:extLst>
          </p:cNvPr>
          <p:cNvSpPr>
            <a:spLocks noGrp="1"/>
          </p:cNvSpPr>
          <p:nvPr>
            <p:ph idx="1"/>
          </p:nvPr>
        </p:nvSpPr>
        <p:spPr>
          <a:xfrm>
            <a:off x="1097280" y="2115222"/>
            <a:ext cx="4217670" cy="4023360"/>
          </a:xfrm>
        </p:spPr>
        <p:txBody>
          <a:bodyPr vert="horz" lIns="91440" tIns="45720" rIns="91440" bIns="45720" rtlCol="0" anchor="t">
            <a:normAutofit/>
          </a:bodyPr>
          <a:lstStyle/>
          <a:p>
            <a:pPr marL="0" indent="0">
              <a:buNone/>
            </a:pPr>
            <a:r>
              <a:rPr lang="en-US">
                <a:cs typeface="Calibri"/>
              </a:rPr>
              <a:t>Izbira relevantne vsebine</a:t>
            </a:r>
          </a:p>
          <a:p>
            <a:pPr marL="0" indent="0">
              <a:buNone/>
            </a:pPr>
            <a:r>
              <a:rPr lang="en-US">
                <a:cs typeface="Calibri"/>
              </a:rPr>
              <a:t>Redundantnost </a:t>
            </a:r>
          </a:p>
          <a:p>
            <a:pPr marL="0" indent="0">
              <a:buNone/>
            </a:pPr>
            <a:r>
              <a:rPr lang="en-US">
                <a:cs typeface="Calibri"/>
              </a:rPr>
              <a:t>Tvorjenje nesmiselnih/nepravilnih stavkov</a:t>
            </a:r>
          </a:p>
          <a:p>
            <a:pPr marL="0" indent="0">
              <a:buNone/>
            </a:pPr>
            <a:r>
              <a:rPr lang="en-US">
                <a:cs typeface="Calibri"/>
              </a:rPr>
              <a:t>Zavajajoče </a:t>
            </a:r>
            <a:r>
              <a:rPr lang="en-US" err="1">
                <a:cs typeface="Calibri"/>
              </a:rPr>
              <a:t>povzeta</a:t>
            </a:r>
            <a:r>
              <a:rPr lang="en-US">
                <a:cs typeface="Calibri"/>
              </a:rPr>
              <a:t> dejstva</a:t>
            </a:r>
          </a:p>
          <a:p>
            <a:pPr marL="0" indent="0">
              <a:buNone/>
            </a:pPr>
            <a:r>
              <a:rPr lang="en-US">
                <a:cs typeface="Calibri"/>
              </a:rPr>
              <a:t>Dolga besedila</a:t>
            </a:r>
          </a:p>
          <a:p>
            <a:pPr marL="0" indent="0">
              <a:buNone/>
            </a:pPr>
            <a:r>
              <a:rPr lang="en-US">
                <a:cs typeface="Calibri"/>
              </a:rPr>
              <a:t>Pomanjkanje učnih podatkov</a:t>
            </a:r>
          </a:p>
        </p:txBody>
      </p:sp>
      <p:pic>
        <p:nvPicPr>
          <p:cNvPr id="1026" name="Picture 2" descr="Colorless Green Ideas Sleep Furiosly&quot; Sticker for Sale by LinguisticsShop |  Redbubble">
            <a:extLst>
              <a:ext uri="{FF2B5EF4-FFF2-40B4-BE49-F238E27FC236}">
                <a16:creationId xmlns:a16="http://schemas.microsoft.com/office/drawing/2014/main" id="{0F6515EF-0733-62B7-140A-FD73B4F6D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939" y="2012995"/>
            <a:ext cx="2622322" cy="26223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6EF8CDE-7613-BDF1-26F0-1C080F5619E7}"/>
              </a:ext>
            </a:extLst>
          </p:cNvPr>
          <p:cNvSpPr txBox="1"/>
          <p:nvPr/>
        </p:nvSpPr>
        <p:spPr>
          <a:xfrm>
            <a:off x="5892252" y="2115222"/>
            <a:ext cx="2527848" cy="2462213"/>
          </a:xfrm>
          <a:prstGeom prst="rect">
            <a:avLst/>
          </a:prstGeom>
          <a:noFill/>
          <a:ln w="57150">
            <a:solidFill>
              <a:srgbClr val="92D050"/>
            </a:solidFill>
          </a:ln>
        </p:spPr>
        <p:txBody>
          <a:bodyPr wrap="square">
            <a:spAutoFit/>
          </a:bodyPr>
          <a:lstStyle/>
          <a:p>
            <a:r>
              <a:rPr lang="en-US" sz="1400"/>
              <a:t>- </a:t>
            </a:r>
            <a:r>
              <a:rPr lang="sl-SI" sz="1400"/>
              <a:t>These random fun facts will entertain, enlighten, and totally blow your mind.</a:t>
            </a:r>
            <a:endParaRPr lang="en-US" sz="1400"/>
          </a:p>
          <a:p>
            <a:r>
              <a:rPr lang="en-US" sz="1400"/>
              <a:t>- You'll be entertained, educated, and completely floored by these illogical amusing facts.</a:t>
            </a:r>
          </a:p>
          <a:p>
            <a:r>
              <a:rPr lang="en-US" sz="1400"/>
              <a:t>- These absurdly humorous facts will leave you absolutely shocked, delighted, and enlightened.</a:t>
            </a:r>
            <a:endParaRPr lang="sl-SI" sz="1400"/>
          </a:p>
        </p:txBody>
      </p:sp>
      <p:sp>
        <p:nvSpPr>
          <p:cNvPr id="7" name="TextBox 6">
            <a:extLst>
              <a:ext uri="{FF2B5EF4-FFF2-40B4-BE49-F238E27FC236}">
                <a16:creationId xmlns:a16="http://schemas.microsoft.com/office/drawing/2014/main" id="{F2CB7407-F9A8-32F9-87F2-555986BDAC3B}"/>
              </a:ext>
            </a:extLst>
          </p:cNvPr>
          <p:cNvSpPr txBox="1"/>
          <p:nvPr/>
        </p:nvSpPr>
        <p:spPr>
          <a:xfrm>
            <a:off x="6222452" y="4955297"/>
            <a:ext cx="4769489" cy="1231106"/>
          </a:xfrm>
          <a:prstGeom prst="rect">
            <a:avLst/>
          </a:prstGeom>
          <a:noFill/>
          <a:ln w="57150">
            <a:solidFill>
              <a:srgbClr val="92D050"/>
            </a:solidFill>
          </a:ln>
        </p:spPr>
        <p:txBody>
          <a:bodyPr wrap="square">
            <a:spAutoFit/>
          </a:bodyPr>
          <a:lstStyle/>
          <a:p>
            <a:pPr algn="l"/>
            <a:r>
              <a:rPr lang="en-US" sz="1400" i="0">
                <a:solidFill>
                  <a:srgbClr val="121212"/>
                </a:solidFill>
                <a:effectLst/>
                <a:latin typeface="CalibreSemiBold"/>
              </a:rPr>
              <a:t>Source: Manchester City beat Real Madrid 4-3 in Champions League semi-final first leg</a:t>
            </a:r>
          </a:p>
          <a:p>
            <a:r>
              <a:rPr lang="en-US" sz="1400" i="0">
                <a:solidFill>
                  <a:srgbClr val="121212"/>
                </a:solidFill>
                <a:effectLst/>
                <a:latin typeface="CalibreSemiBold"/>
              </a:rPr>
              <a:t>Summary: Manchester City beat  Real Madrid 6-3 in Champions League semi-final first leg</a:t>
            </a:r>
          </a:p>
          <a:p>
            <a:pPr algn="l"/>
            <a:endParaRPr lang="en-US" b="1" i="0">
              <a:solidFill>
                <a:srgbClr val="121212"/>
              </a:solidFill>
              <a:effectLst/>
              <a:latin typeface="CalibreSemiBold"/>
            </a:endParaRPr>
          </a:p>
        </p:txBody>
      </p:sp>
    </p:spTree>
    <p:extLst>
      <p:ext uri="{BB962C8B-B14F-4D97-AF65-F5344CB8AC3E}">
        <p14:creationId xmlns:p14="http://schemas.microsoft.com/office/powerpoint/2010/main" val="3947671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0C20D-5859-8662-FA30-C9E7AE3FE36F}"/>
              </a:ext>
            </a:extLst>
          </p:cNvPr>
          <p:cNvSpPr>
            <a:spLocks noGrp="1"/>
          </p:cNvSpPr>
          <p:nvPr>
            <p:ph type="title"/>
          </p:nvPr>
        </p:nvSpPr>
        <p:spPr/>
        <p:txBody>
          <a:bodyPr/>
          <a:lstStyle/>
          <a:p>
            <a:r>
              <a:rPr lang="en-US"/>
              <a:t>Podatkovne množice</a:t>
            </a:r>
            <a:endParaRPr lang="sl-SI"/>
          </a:p>
        </p:txBody>
      </p:sp>
      <p:sp>
        <p:nvSpPr>
          <p:cNvPr id="3" name="Content Placeholder 2">
            <a:extLst>
              <a:ext uri="{FF2B5EF4-FFF2-40B4-BE49-F238E27FC236}">
                <a16:creationId xmlns:a16="http://schemas.microsoft.com/office/drawing/2014/main" id="{B0633BAA-C544-AF3A-E5FD-FF0A98952F26}"/>
              </a:ext>
            </a:extLst>
          </p:cNvPr>
          <p:cNvSpPr>
            <a:spLocks noGrp="1"/>
          </p:cNvSpPr>
          <p:nvPr>
            <p:ph idx="1"/>
          </p:nvPr>
        </p:nvSpPr>
        <p:spPr/>
        <p:txBody>
          <a:bodyPr/>
          <a:lstStyle/>
          <a:p>
            <a:r>
              <a:rPr lang="en-US" b="1"/>
              <a:t>Povzemanje krajših besedil</a:t>
            </a:r>
          </a:p>
          <a:p>
            <a:pPr lvl="1"/>
            <a:r>
              <a:rPr lang="en-US"/>
              <a:t>Slovenska tiskovna agencija (STA)</a:t>
            </a:r>
          </a:p>
          <a:p>
            <a:pPr lvl="2"/>
            <a:r>
              <a:rPr lang="en-US"/>
              <a:t>500 tisoč člankov</a:t>
            </a:r>
          </a:p>
          <a:p>
            <a:pPr lvl="2"/>
            <a:r>
              <a:rPr lang="en-US"/>
              <a:t>Uvodni paragraf kot približek povzetku</a:t>
            </a:r>
          </a:p>
          <a:p>
            <a:pPr lvl="2"/>
            <a:r>
              <a:rPr lang="en-US"/>
              <a:t>Generiranje naslovov besedil</a:t>
            </a:r>
          </a:p>
          <a:p>
            <a:pPr lvl="1"/>
            <a:r>
              <a:rPr lang="en-US"/>
              <a:t>AutoSentiNews</a:t>
            </a:r>
          </a:p>
          <a:p>
            <a:pPr lvl="2"/>
            <a:r>
              <a:rPr lang="en-US"/>
              <a:t>250 tisoč besedil</a:t>
            </a:r>
          </a:p>
          <a:p>
            <a:pPr lvl="1"/>
            <a:r>
              <a:rPr lang="en-US"/>
              <a:t>CNN/DailyMail</a:t>
            </a:r>
          </a:p>
          <a:p>
            <a:pPr lvl="2"/>
            <a:r>
              <a:rPr lang="en-US"/>
              <a:t>300 tisoč besedil</a:t>
            </a:r>
          </a:p>
          <a:p>
            <a:pPr lvl="2"/>
            <a:r>
              <a:rPr lang="en-US"/>
              <a:t>Poudarki (highlights) kot približki povzetkov</a:t>
            </a:r>
          </a:p>
          <a:p>
            <a:pPr lvl="2"/>
            <a:r>
              <a:rPr lang="en-US"/>
              <a:t>Avtomatsko prevedeno z prevajalnikom RSDO</a:t>
            </a:r>
          </a:p>
          <a:p>
            <a:r>
              <a:rPr lang="en-US" b="1"/>
              <a:t>Povzemanje daljših besedil</a:t>
            </a:r>
          </a:p>
          <a:p>
            <a:pPr lvl="1"/>
            <a:r>
              <a:rPr lang="en-US" sz="1600"/>
              <a:t>Korpus akademske slovenščine (KAS)</a:t>
            </a:r>
          </a:p>
          <a:p>
            <a:pPr lvl="2"/>
            <a:r>
              <a:rPr lang="en-US" sz="1200"/>
              <a:t>82 tisoč besedil (diplomske, magistrske, doktorske naloge)</a:t>
            </a:r>
            <a:endParaRPr lang="sl-SI" sz="1200"/>
          </a:p>
        </p:txBody>
      </p:sp>
      <p:pic>
        <p:nvPicPr>
          <p:cNvPr id="3076" name="Picture 4" descr="An Overview of NLP. Natural Language Processing (NLP) is… | by Alex Mitrani  | Medium">
            <a:extLst>
              <a:ext uri="{FF2B5EF4-FFF2-40B4-BE49-F238E27FC236}">
                <a16:creationId xmlns:a16="http://schemas.microsoft.com/office/drawing/2014/main" id="{D47332A5-4FAC-23D9-B29C-47354E908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764" y="2856021"/>
            <a:ext cx="3885956" cy="14507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LARIN Slovenia – Common language resources and Technology Infrastructure,  Slovenia">
            <a:extLst>
              <a:ext uri="{FF2B5EF4-FFF2-40B4-BE49-F238E27FC236}">
                <a16:creationId xmlns:a16="http://schemas.microsoft.com/office/drawing/2014/main" id="{96C729EB-FD2E-885E-00D5-D96C69085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1" y="4921638"/>
            <a:ext cx="2673349" cy="111699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STA">
            <a:extLst>
              <a:ext uri="{FF2B5EF4-FFF2-40B4-BE49-F238E27FC236}">
                <a16:creationId xmlns:a16="http://schemas.microsoft.com/office/drawing/2014/main" id="{F60C9474-799A-EDFE-F020-D45584EC6763}"/>
              </a:ext>
            </a:extLst>
          </p:cNvPr>
          <p:cNvSpPr>
            <a:spLocks noChangeAspect="1" noChangeArrowheads="1"/>
          </p:cNvSpPr>
          <p:nvPr/>
        </p:nvSpPr>
        <p:spPr bwMode="auto">
          <a:xfrm>
            <a:off x="5943600" y="2874220"/>
            <a:ext cx="707180" cy="7071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7" name="Picture 6">
            <a:extLst>
              <a:ext uri="{FF2B5EF4-FFF2-40B4-BE49-F238E27FC236}">
                <a16:creationId xmlns:a16="http://schemas.microsoft.com/office/drawing/2014/main" id="{CEC1B098-9AF1-77B0-819D-FFAE0A0E6FE3}"/>
              </a:ext>
            </a:extLst>
          </p:cNvPr>
          <p:cNvPicPr>
            <a:picLocks noChangeAspect="1"/>
          </p:cNvPicPr>
          <p:nvPr/>
        </p:nvPicPr>
        <p:blipFill>
          <a:blip r:embed="rId4"/>
          <a:stretch>
            <a:fillRect/>
          </a:stretch>
        </p:blipFill>
        <p:spPr>
          <a:xfrm>
            <a:off x="5062685" y="1987726"/>
            <a:ext cx="1033315" cy="595654"/>
          </a:xfrm>
          <a:prstGeom prst="rect">
            <a:avLst/>
          </a:prstGeom>
        </p:spPr>
      </p:pic>
    </p:spTree>
    <p:extLst>
      <p:ext uri="{BB962C8B-B14F-4D97-AF65-F5344CB8AC3E}">
        <p14:creationId xmlns:p14="http://schemas.microsoft.com/office/powerpoint/2010/main" val="90942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15F6-BF6A-917B-A103-448B49D9E5F2}"/>
              </a:ext>
            </a:extLst>
          </p:cNvPr>
          <p:cNvSpPr>
            <a:spLocks noGrp="1"/>
          </p:cNvSpPr>
          <p:nvPr>
            <p:ph type="title"/>
          </p:nvPr>
        </p:nvSpPr>
        <p:spPr/>
        <p:txBody>
          <a:bodyPr/>
          <a:lstStyle/>
          <a:p>
            <a:r>
              <a:rPr lang="en-US"/>
              <a:t>Model 1: SumBasic</a:t>
            </a:r>
            <a:endParaRPr lang="sl-SI"/>
          </a:p>
        </p:txBody>
      </p:sp>
      <p:sp>
        <p:nvSpPr>
          <p:cNvPr id="7" name="TextBox 6">
            <a:extLst>
              <a:ext uri="{FF2B5EF4-FFF2-40B4-BE49-F238E27FC236}">
                <a16:creationId xmlns:a16="http://schemas.microsoft.com/office/drawing/2014/main" id="{458A12E3-6758-7C88-340A-C84D60B97643}"/>
              </a:ext>
            </a:extLst>
          </p:cNvPr>
          <p:cNvSpPr txBox="1"/>
          <p:nvPr/>
        </p:nvSpPr>
        <p:spPr>
          <a:xfrm>
            <a:off x="6285952" y="1943099"/>
            <a:ext cx="4070898" cy="4131900"/>
          </a:xfrm>
          <a:prstGeom prst="rect">
            <a:avLst/>
          </a:prstGeom>
          <a:noFill/>
        </p:spPr>
        <p:txBody>
          <a:bodyPr wrap="square">
            <a:spAutoFit/>
          </a:bodyPr>
          <a:lstStyle/>
          <a:p>
            <a:r>
              <a:rPr lang="sl-SI" sz="1050"/>
              <a:t>Marsikdo nam zavida hitrost pri oblikovanju koalicije, a volja ljudi je bila jasna. Če ne bi bila, se nam ne bi uspelo tako hitro dogovoriti, kateri so projekti, smeri in vrednote, ki jih bomo skupaj zagovarjali v prihodnji vladi, je ob podpisu pogodbe dejal verjetni mandatar in predsednik Gibanja Svoboda Robert Golob. Nove organizacije vlade, ki jo pogodba predvideva, še ne morejo takoj udejanjiti, saj jih je ustavil SDS-ov predlog za posvetovalni referendum o zakonu o vladi, a Golob zatrjuje, da bodo to storili v prihodnjih mesecih. </a:t>
            </a:r>
            <a:r>
              <a:rPr lang="sl-SI" sz="1050">
                <a:solidFill>
                  <a:srgbClr val="FF0000"/>
                </a:solidFill>
              </a:rPr>
              <a:t>Na videz se povečuje kompleksnost vlade, ker se dodajajo nova ministrstva, a v resnici so ta nova ministrstva namenjena ravno tistemu, kar bo našo vlado razlikovalo od prejšnjih</a:t>
            </a:r>
            <a:r>
              <a:rPr lang="sl-SI" sz="1050"/>
              <a:t>. Namenjena so ustvarjanju novih priložnosti, projektov in znanj, je pojasnil. Z ministrstvom za visoko šolstvo, znanost in inovacije, ministrstvom za solidarno prihodnost in ministrstvom zeleni preboj bodo po njegovih besedah omogočili, da bo Slovenija kot država odporna proti spremembam, ki jih prinaša prihodnost. Tudi predsednica SD-ja Tanja Fajon je zatrdila, da so oblikovali vlado sprememb. Naš cilj je, da Sloveniji zagotovimo močno gospodarstvo, socialno varnost za vse, skladen regionalni razvoj in Slovenijo v jedru Evrope. Nova vlada bo usmerjena v dvig dodane vrednosti, v zeleni in digitalni prehod ter v močne javne storitve. Tudi v mednarodni politiki želimo vrniti ugled državi, kjer je bil ta poškodovan. </a:t>
            </a:r>
            <a:r>
              <a:rPr lang="sl-SI" sz="1050">
                <a:solidFill>
                  <a:srgbClr val="FF0000"/>
                </a:solidFill>
              </a:rPr>
              <a:t>Po besedah koordinatorja Levice Luke Mesca je bilo namreč zadnje desetletje desetletje izgubljenih priložnosti, ko je Slovenija prehajala iz krize v krizo. Ta koalicijska pogodba je za dva mandata, da do leta 2030 ljudem organiziramo državo, kakršno si zaslužijo, je dodal. </a:t>
            </a:r>
          </a:p>
        </p:txBody>
      </p:sp>
      <p:sp>
        <p:nvSpPr>
          <p:cNvPr id="3" name="TextBox 2">
            <a:extLst>
              <a:ext uri="{FF2B5EF4-FFF2-40B4-BE49-F238E27FC236}">
                <a16:creationId xmlns:a16="http://schemas.microsoft.com/office/drawing/2014/main" id="{17880524-0A3D-5CD0-C857-40E67FDB13BD}"/>
              </a:ext>
            </a:extLst>
          </p:cNvPr>
          <p:cNvSpPr txBox="1"/>
          <p:nvPr/>
        </p:nvSpPr>
        <p:spPr>
          <a:xfrm>
            <a:off x="1097280" y="2127250"/>
            <a:ext cx="4566920" cy="3447098"/>
          </a:xfrm>
          <a:prstGeom prst="rect">
            <a:avLst/>
          </a:prstGeom>
          <a:noFill/>
        </p:spPr>
        <p:txBody>
          <a:bodyPr wrap="square" rtlCol="0">
            <a:spAutoFit/>
          </a:bodyPr>
          <a:lstStyle/>
          <a:p>
            <a:pPr marL="657860" lvl="1" indent="-457200">
              <a:lnSpc>
                <a:spcPct val="90000"/>
              </a:lnSpc>
              <a:spcBef>
                <a:spcPts val="200"/>
              </a:spcBef>
              <a:spcAft>
                <a:spcPts val="400"/>
              </a:spcAft>
              <a:buClr>
                <a:schemeClr val="accent1"/>
              </a:buClr>
              <a:buFont typeface="+mj-lt"/>
              <a:buAutoNum type="arabicPeriod"/>
            </a:pPr>
            <a:r>
              <a:rPr lang="en-US" sz="2000">
                <a:solidFill>
                  <a:schemeClr val="tx1">
                    <a:lumMod val="75000"/>
                    <a:lumOff val="25000"/>
                  </a:schemeClr>
                </a:solidFill>
                <a:ea typeface="+mn-lt"/>
                <a:cs typeface="+mn-lt"/>
              </a:rPr>
              <a:t>Izračun verjetnostne porazdelitve vsake besede v dokumentu</a:t>
            </a:r>
          </a:p>
          <a:p>
            <a:pPr marL="657860" lvl="1" indent="-457200">
              <a:lnSpc>
                <a:spcPct val="90000"/>
              </a:lnSpc>
              <a:spcBef>
                <a:spcPts val="200"/>
              </a:spcBef>
              <a:spcAft>
                <a:spcPts val="400"/>
              </a:spcAft>
              <a:buClr>
                <a:schemeClr val="accent1"/>
              </a:buClr>
              <a:buFont typeface="+mj-lt"/>
              <a:buAutoNum type="arabicPeriod"/>
            </a:pPr>
            <a:r>
              <a:rPr lang="en-US" sz="2000">
                <a:solidFill>
                  <a:schemeClr val="tx1">
                    <a:lumMod val="75000"/>
                    <a:lumOff val="25000"/>
                  </a:schemeClr>
                </a:solidFill>
                <a:ea typeface="+mn-lt"/>
                <a:cs typeface="+mn-lt"/>
              </a:rPr>
              <a:t>Vsak stavek ocenimo kot povprečje porazdelitve vsebovanih besed </a:t>
            </a:r>
          </a:p>
          <a:p>
            <a:pPr marL="657860" lvl="1" indent="-457200">
              <a:lnSpc>
                <a:spcPct val="90000"/>
              </a:lnSpc>
              <a:spcBef>
                <a:spcPts val="200"/>
              </a:spcBef>
              <a:spcAft>
                <a:spcPts val="400"/>
              </a:spcAft>
              <a:buClr>
                <a:schemeClr val="accent1"/>
              </a:buClr>
              <a:buFont typeface="+mj-lt"/>
              <a:buAutoNum type="arabicPeriod"/>
            </a:pPr>
            <a:r>
              <a:rPr lang="en-US" sz="2000">
                <a:solidFill>
                  <a:schemeClr val="tx1">
                    <a:lumMod val="75000"/>
                    <a:lumOff val="25000"/>
                  </a:schemeClr>
                </a:solidFill>
                <a:ea typeface="+mn-lt"/>
                <a:cs typeface="+mn-lt"/>
              </a:rPr>
              <a:t>Najbolje ocenjen stavek postavimo v povzetek</a:t>
            </a:r>
          </a:p>
          <a:p>
            <a:pPr marL="657860" lvl="1" indent="-457200">
              <a:lnSpc>
                <a:spcPct val="90000"/>
              </a:lnSpc>
              <a:spcBef>
                <a:spcPts val="200"/>
              </a:spcBef>
              <a:spcAft>
                <a:spcPts val="400"/>
              </a:spcAft>
              <a:buClr>
                <a:schemeClr val="accent1"/>
              </a:buClr>
              <a:buFont typeface="+mj-lt"/>
              <a:buAutoNum type="arabicPeriod"/>
            </a:pPr>
            <a:r>
              <a:rPr lang="en-US" sz="2000">
                <a:solidFill>
                  <a:schemeClr val="tx1">
                    <a:lumMod val="75000"/>
                    <a:lumOff val="25000"/>
                  </a:schemeClr>
                </a:solidFill>
                <a:ea typeface="+mn-lt"/>
                <a:cs typeface="+mn-lt"/>
              </a:rPr>
              <a:t>Vsaki besedi v izbranem stavku posodobimo verjetnostno porazdelitev: </a:t>
            </a:r>
          </a:p>
          <a:p>
            <a:pPr marL="657860" lvl="1" indent="-457200">
              <a:lnSpc>
                <a:spcPct val="90000"/>
              </a:lnSpc>
              <a:spcBef>
                <a:spcPts val="200"/>
              </a:spcBef>
              <a:spcAft>
                <a:spcPts val="400"/>
              </a:spcAft>
              <a:buClr>
                <a:schemeClr val="accent1"/>
              </a:buClr>
              <a:buFont typeface="+mj-lt"/>
              <a:buAutoNum type="arabicPeriod"/>
            </a:pPr>
            <a:r>
              <a:rPr lang="en-US" sz="2000">
                <a:solidFill>
                  <a:schemeClr val="tx1">
                    <a:lumMod val="75000"/>
                    <a:lumOff val="25000"/>
                  </a:schemeClr>
                </a:solidFill>
                <a:ea typeface="+mn-lt"/>
                <a:cs typeface="+mn-lt"/>
              </a:rPr>
              <a:t>Postopek ponavljamo dokler ne dosežemo želene dolžine povzetka</a:t>
            </a:r>
          </a:p>
        </p:txBody>
      </p:sp>
      <p:pic>
        <p:nvPicPr>
          <p:cNvPr id="6" name="Picture 5">
            <a:extLst>
              <a:ext uri="{FF2B5EF4-FFF2-40B4-BE49-F238E27FC236}">
                <a16:creationId xmlns:a16="http://schemas.microsoft.com/office/drawing/2014/main" id="{5AFA7217-EC0E-C73B-65EB-B8EE14731D7C}"/>
              </a:ext>
            </a:extLst>
          </p:cNvPr>
          <p:cNvPicPr>
            <a:picLocks noChangeAspect="1"/>
          </p:cNvPicPr>
          <p:nvPr/>
        </p:nvPicPr>
        <p:blipFill>
          <a:blip r:embed="rId2"/>
          <a:stretch>
            <a:fillRect/>
          </a:stretch>
        </p:blipFill>
        <p:spPr>
          <a:xfrm>
            <a:off x="3279545" y="4622768"/>
            <a:ext cx="1648055" cy="228632"/>
          </a:xfrm>
          <a:prstGeom prst="rect">
            <a:avLst/>
          </a:prstGeom>
        </p:spPr>
      </p:pic>
    </p:spTree>
    <p:extLst>
      <p:ext uri="{BB962C8B-B14F-4D97-AF65-F5344CB8AC3E}">
        <p14:creationId xmlns:p14="http://schemas.microsoft.com/office/powerpoint/2010/main" val="2689442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75723-2830-E765-DBC1-600573FE2F1F}"/>
              </a:ext>
            </a:extLst>
          </p:cNvPr>
          <p:cNvSpPr>
            <a:spLocks noGrp="1"/>
          </p:cNvSpPr>
          <p:nvPr>
            <p:ph type="title"/>
          </p:nvPr>
        </p:nvSpPr>
        <p:spPr/>
        <p:txBody>
          <a:bodyPr/>
          <a:lstStyle/>
          <a:p>
            <a:r>
              <a:rPr lang="en-US"/>
              <a:t>Model 2: Graph-based</a:t>
            </a:r>
            <a:endParaRPr lang="sl-SI"/>
          </a:p>
        </p:txBody>
      </p:sp>
      <p:sp>
        <p:nvSpPr>
          <p:cNvPr id="3" name="Content Placeholder 2">
            <a:extLst>
              <a:ext uri="{FF2B5EF4-FFF2-40B4-BE49-F238E27FC236}">
                <a16:creationId xmlns:a16="http://schemas.microsoft.com/office/drawing/2014/main" id="{A4DF988A-2568-7027-771E-0523458C7DE6}"/>
              </a:ext>
            </a:extLst>
          </p:cNvPr>
          <p:cNvSpPr>
            <a:spLocks noGrp="1"/>
          </p:cNvSpPr>
          <p:nvPr>
            <p:ph idx="1"/>
          </p:nvPr>
        </p:nvSpPr>
        <p:spPr>
          <a:xfrm>
            <a:off x="619759" y="1752718"/>
            <a:ext cx="3178697" cy="4023360"/>
          </a:xfrm>
        </p:spPr>
        <p:txBody>
          <a:bodyPr/>
          <a:lstStyle/>
          <a:p>
            <a:pPr marL="200660" lvl="1" indent="0">
              <a:buNone/>
            </a:pPr>
            <a:endParaRPr lang="en-US" sz="2000">
              <a:ea typeface="+mn-lt"/>
              <a:cs typeface="+mn-lt"/>
            </a:endParaRPr>
          </a:p>
          <a:p>
            <a:pPr marL="657860" lvl="1" indent="-457200">
              <a:buFont typeface="+mj-lt"/>
              <a:buAutoNum type="arabicPeriod"/>
            </a:pPr>
            <a:r>
              <a:rPr lang="en-US" sz="2000">
                <a:ea typeface="+mn-lt"/>
                <a:cs typeface="+mn-lt"/>
              </a:rPr>
              <a:t>Segmentiramo besedila na stavke</a:t>
            </a:r>
          </a:p>
          <a:p>
            <a:pPr marL="657860" lvl="1" indent="-457200">
              <a:buFont typeface="+mj-lt"/>
              <a:buAutoNum type="arabicPeriod"/>
            </a:pPr>
            <a:r>
              <a:rPr lang="en-US" sz="2000">
                <a:ea typeface="+mn-lt"/>
                <a:cs typeface="+mn-lt"/>
              </a:rPr>
              <a:t>Stavke predstavimo z nevronskim kodirnikom stavkov (LaBSE – večjezični model)</a:t>
            </a:r>
            <a:endParaRPr lang="en-US" sz="1600">
              <a:cs typeface="Calibri"/>
            </a:endParaRPr>
          </a:p>
          <a:p>
            <a:pPr marL="657860" lvl="1" indent="-457200">
              <a:buFont typeface="+mj-lt"/>
              <a:buAutoNum type="arabicPeriod"/>
            </a:pPr>
            <a:r>
              <a:rPr lang="en-US" sz="2000">
                <a:cs typeface="Calibri"/>
              </a:rPr>
              <a:t>Kosinusna podobnost kot mera podobnosti</a:t>
            </a:r>
          </a:p>
          <a:p>
            <a:pPr marL="657860" lvl="1" indent="-457200">
              <a:buFont typeface="+mj-lt"/>
              <a:buAutoNum type="arabicPeriod"/>
            </a:pPr>
            <a:r>
              <a:rPr lang="en-US" sz="2000">
                <a:cs typeface="Calibri"/>
              </a:rPr>
              <a:t>Izračunamo pomembnost stavka (TextRank) </a:t>
            </a:r>
            <a:endParaRPr lang="en-US"/>
          </a:p>
          <a:p>
            <a:endParaRPr lang="sl-SI"/>
          </a:p>
        </p:txBody>
      </p:sp>
      <p:pic>
        <p:nvPicPr>
          <p:cNvPr id="5" name="Picture 4">
            <a:extLst>
              <a:ext uri="{FF2B5EF4-FFF2-40B4-BE49-F238E27FC236}">
                <a16:creationId xmlns:a16="http://schemas.microsoft.com/office/drawing/2014/main" id="{2E433936-4062-3CAC-130E-46C961A8FDCF}"/>
              </a:ext>
            </a:extLst>
          </p:cNvPr>
          <p:cNvPicPr>
            <a:picLocks noChangeAspect="1"/>
          </p:cNvPicPr>
          <p:nvPr/>
        </p:nvPicPr>
        <p:blipFill>
          <a:blip r:embed="rId2"/>
          <a:stretch>
            <a:fillRect/>
          </a:stretch>
        </p:blipFill>
        <p:spPr>
          <a:xfrm>
            <a:off x="1583255" y="5441999"/>
            <a:ext cx="4512745" cy="802028"/>
          </a:xfrm>
          <a:prstGeom prst="rect">
            <a:avLst/>
          </a:prstGeom>
        </p:spPr>
      </p:pic>
      <p:sp>
        <p:nvSpPr>
          <p:cNvPr id="8" name="TextBox 7">
            <a:extLst>
              <a:ext uri="{FF2B5EF4-FFF2-40B4-BE49-F238E27FC236}">
                <a16:creationId xmlns:a16="http://schemas.microsoft.com/office/drawing/2014/main" id="{88927437-B6F1-DD7E-8189-57C085ECE6B3}"/>
              </a:ext>
            </a:extLst>
          </p:cNvPr>
          <p:cNvSpPr txBox="1"/>
          <p:nvPr/>
        </p:nvSpPr>
        <p:spPr>
          <a:xfrm>
            <a:off x="7222849" y="1902577"/>
            <a:ext cx="4070898" cy="4131900"/>
          </a:xfrm>
          <a:prstGeom prst="rect">
            <a:avLst/>
          </a:prstGeom>
          <a:noFill/>
        </p:spPr>
        <p:txBody>
          <a:bodyPr wrap="square">
            <a:spAutoFit/>
          </a:bodyPr>
          <a:lstStyle/>
          <a:p>
            <a:r>
              <a:rPr lang="sl-SI" sz="1050"/>
              <a:t>Marsikdo nam zavida hitrost pri oblikovanju koalicije, a volja ljudi je bila jasna. Če ne bi bila, se nam ne bi uspelo tako hitro dogovoriti, kateri so projekti, smeri in vrednote, ki jih bomo skupaj zagovarjali v prihodnji vladi, je ob podpisu pogodbe dejal verjetni mandatar in predsednik Gibanja Svoboda Robert Golob. </a:t>
            </a:r>
            <a:r>
              <a:rPr lang="sl-SI" sz="1050">
                <a:solidFill>
                  <a:srgbClr val="FF0000"/>
                </a:solidFill>
              </a:rPr>
              <a:t>Nove organizacije vlade, ki jo pogodba predvideva, še ne morejo takoj udejanjiti, saj jih je ustavil SDS-ov predlog za posvetovalni referendum o zakonu o vladi, a Golob zatrjuje, da bodo to storili v prihodnjih mesecih. </a:t>
            </a:r>
            <a:r>
              <a:rPr lang="sl-SI" sz="1050"/>
              <a:t>Na videz se povečuje kompleksnost vlade, ker se dodajajo nova ministrstva, a v resnici so ta nova ministrstva namenjena ravno tistemu, kar bo našo vlado razlikovalo od prejšnjih. Namenjena so ustvarjanju novih priložnosti, projektov in znanj, je pojasnil. </a:t>
            </a:r>
            <a:r>
              <a:rPr lang="sl-SI" sz="1050">
                <a:solidFill>
                  <a:srgbClr val="FF0000"/>
                </a:solidFill>
              </a:rPr>
              <a:t>Z ministrstvom za visoko šolstvo, znanost in inovacije, ministrstvom za solidarno prihodnost in ministrstvom zeleni preboj bodo po njegovih besedah omogočili, da bo Slovenija kot država odporna proti spremembam, ki jih prinaša prihodnost. </a:t>
            </a:r>
            <a:r>
              <a:rPr lang="sl-SI" sz="1050"/>
              <a:t>Tudi predsednica SD-ja Tanja Fajon je zatrdila, da so oblikovali vlado sprememb. Naš cilj je, da Sloveniji zagotovimo močno gospodarstvo, socialno varnost za vse, skladen regionalni razvoj in Slovenijo v jedru Evrope. Nova vlada bo usmerjena v dvig dodane vrednosti, v zeleni in digitalni prehod ter v močne javne storitve. Tudi v mednarodni politiki želimo vrniti ugled državi, kjer je bil ta poškodovan. Po besedah koordinatorja Levice Luke Mesca je bilo namreč zadnje desetletje desetletje izgubljenih priložnosti, ko je Slovenija prehajala iz krize v krizo. </a:t>
            </a:r>
            <a:r>
              <a:rPr lang="sl-SI" sz="1050">
                <a:solidFill>
                  <a:srgbClr val="FF0000"/>
                </a:solidFill>
              </a:rPr>
              <a:t>Ta koalicijska pogodba je za dva mandata, da do leta 2030 ljudem organiziramo državo, kakršno si zaslužijo, je dodal. </a:t>
            </a:r>
          </a:p>
        </p:txBody>
      </p:sp>
      <p:pic>
        <p:nvPicPr>
          <p:cNvPr id="9" name="Picture 8">
            <a:extLst>
              <a:ext uri="{FF2B5EF4-FFF2-40B4-BE49-F238E27FC236}">
                <a16:creationId xmlns:a16="http://schemas.microsoft.com/office/drawing/2014/main" id="{EAC64754-B5B9-E95D-D324-68492036C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275" y="3346450"/>
            <a:ext cx="2580016" cy="2080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FBE1043-481B-B64C-8BA5-1A409CB0B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275" y="1902577"/>
            <a:ext cx="2813404" cy="9301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EF4EC9A-9E2E-EDDA-63A2-F49E7FF13079}"/>
              </a:ext>
            </a:extLst>
          </p:cNvPr>
          <p:cNvSpPr txBox="1"/>
          <p:nvPr/>
        </p:nvSpPr>
        <p:spPr>
          <a:xfrm>
            <a:off x="3986737" y="2827797"/>
            <a:ext cx="4565650" cy="200055"/>
          </a:xfrm>
          <a:prstGeom prst="rect">
            <a:avLst/>
          </a:prstGeom>
          <a:noFill/>
        </p:spPr>
        <p:txBody>
          <a:bodyPr wrap="square">
            <a:spAutoFit/>
          </a:bodyPr>
          <a:lstStyle/>
          <a:p>
            <a:r>
              <a:rPr lang="sl-SI" sz="700"/>
              <a:t>https://ai.googleblog.com/2020/08/language-agnostic-bert-sentence.html</a:t>
            </a:r>
          </a:p>
        </p:txBody>
      </p:sp>
    </p:spTree>
    <p:extLst>
      <p:ext uri="{BB962C8B-B14F-4D97-AF65-F5344CB8AC3E}">
        <p14:creationId xmlns:p14="http://schemas.microsoft.com/office/powerpoint/2010/main" val="177712693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office theme</Template>
  <TotalTime>697</TotalTime>
  <Words>2163</Words>
  <Application>Microsoft Office PowerPoint</Application>
  <PresentationFormat>Widescreen</PresentationFormat>
  <Paragraphs>162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CalibreSemiBold</vt:lpstr>
      <vt:lpstr>Calibri</vt:lpstr>
      <vt:lpstr>Calibri Light</vt:lpstr>
      <vt:lpstr>Retrospect</vt:lpstr>
      <vt:lpstr> Izdelava in demonstracija avtomatskih povzemalnikov besedil v slovenskem jeziku </vt:lpstr>
      <vt:lpstr>Struktura</vt:lpstr>
      <vt:lpstr>Opredelitev</vt:lpstr>
      <vt:lpstr>Dimenzije povzemanja</vt:lpstr>
      <vt:lpstr>Pristopi k povzemanju </vt:lpstr>
      <vt:lpstr>Problemi povzemanja</vt:lpstr>
      <vt:lpstr>Podatkovne množice</vt:lpstr>
      <vt:lpstr>Model 1: SumBasic</vt:lpstr>
      <vt:lpstr>Model 2: Graph-based</vt:lpstr>
      <vt:lpstr>Model 3: T5-Article</vt:lpstr>
      <vt:lpstr>Model 3: T5-Article</vt:lpstr>
      <vt:lpstr>Model 3: T5-article</vt:lpstr>
      <vt:lpstr>Model 3: T5-Article</vt:lpstr>
      <vt:lpstr>Model 3: T5-Article</vt:lpstr>
      <vt:lpstr>Model 4: Hybrid-Long</vt:lpstr>
      <vt:lpstr>Model 5: T5-Headline</vt:lpstr>
      <vt:lpstr>Evalvacija povzemalnikov - ROUGE</vt:lpstr>
      <vt:lpstr>Preliminarni rezultati</vt:lpstr>
      <vt:lpstr>Model 6: Metamodel</vt:lpstr>
      <vt:lpstr>Vizualizacija rezultatov povzemalnikov </vt:lpstr>
      <vt:lpstr>Nadaljnje raziskave in ideje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Žagar, Aleš</cp:lastModifiedBy>
  <cp:revision>89</cp:revision>
  <dcterms:created xsi:type="dcterms:W3CDTF">2021-11-30T09:52:30Z</dcterms:created>
  <dcterms:modified xsi:type="dcterms:W3CDTF">2022-11-09T13:17:12Z</dcterms:modified>
</cp:coreProperties>
</file>